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7"/>
  </p:notesMasterIdLst>
  <p:handoutMasterIdLst>
    <p:handoutMasterId r:id="rId8"/>
  </p:handoutMasterIdLst>
  <p:sldIdLst>
    <p:sldId id="286" r:id="rId5"/>
    <p:sldId id="290" r:id="rId6"/>
  </p:sldIdLst>
  <p:sldSz cx="12192000" cy="6858000"/>
  <p:notesSz cx="6858000" cy="9144000"/>
  <p:defaultTextStyle>
    <a:defPPr rtl="0"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7FFE7"/>
    <a:srgbClr val="D3FFBD"/>
    <a:srgbClr val="DDFFE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10" autoAdjust="0"/>
    <p:restoredTop sz="94574" autoAdjust="0"/>
  </p:normalViewPr>
  <p:slideViewPr>
    <p:cSldViewPr snapToGrid="0">
      <p:cViewPr varScale="1">
        <p:scale>
          <a:sx n="97" d="100"/>
          <a:sy n="97" d="100"/>
        </p:scale>
        <p:origin x="1158" y="90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9" d="100"/>
          <a:sy n="89" d="100"/>
        </p:scale>
        <p:origin x="3780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notesMaster" Target="notesMasters/notesMaster1.xml"/><Relationship Id="rId12" Type="http://schemas.openxmlformats.org/officeDocument/2006/relationships/tableStyles" Target="tableStyle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theme" Target="theme/theme1.xml"/><Relationship Id="rId5" Type="http://schemas.openxmlformats.org/officeDocument/2006/relationships/slide" Target="slides/slide1.xml"/><Relationship Id="rId10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presProps" Target="pres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D146416-6F46-4302-AFD8-B5AAA595E34C}" type="doc">
      <dgm:prSet loTypeId="urn:microsoft.com/office/officeart/2005/8/layout/hChevron3" loCatId="process" qsTypeId="urn:microsoft.com/office/officeart/2005/8/quickstyle/simple1" qsCatId="simple" csTypeId="urn:microsoft.com/office/officeart/2005/8/colors/accent1_2" csCatId="accent1" phldr="1"/>
      <dgm:spPr/>
    </dgm:pt>
    <dgm:pt modelId="{E3189D99-B8D3-4815-8EA8-0ED756AB2741}">
      <dgm:prSet phldrT="[Texto]" custT="1"/>
      <dgm:spPr/>
      <dgm:t>
        <a:bodyPr/>
        <a:lstStyle/>
        <a:p>
          <a:r>
            <a:rPr lang="es-ES" sz="1050" b="1" dirty="0" err="1" smtClean="0"/>
            <a:t>Biodiversity</a:t>
          </a:r>
          <a:endParaRPr lang="es-ES" sz="1050" b="1" dirty="0"/>
        </a:p>
      </dgm:t>
    </dgm:pt>
    <dgm:pt modelId="{247852A5-01FB-4974-8F6B-F08972F061D4}" type="parTrans" cxnId="{2C78B92B-A31D-4942-ACA6-F0B228DB5BB9}">
      <dgm:prSet/>
      <dgm:spPr/>
      <dgm:t>
        <a:bodyPr/>
        <a:lstStyle/>
        <a:p>
          <a:endParaRPr lang="es-ES"/>
        </a:p>
      </dgm:t>
    </dgm:pt>
    <dgm:pt modelId="{8FE3CFE0-B98F-4651-B221-9354BB3E01A8}" type="sibTrans" cxnId="{2C78B92B-A31D-4942-ACA6-F0B228DB5BB9}">
      <dgm:prSet/>
      <dgm:spPr/>
      <dgm:t>
        <a:bodyPr/>
        <a:lstStyle/>
        <a:p>
          <a:endParaRPr lang="es-ES"/>
        </a:p>
      </dgm:t>
    </dgm:pt>
    <dgm:pt modelId="{4314FF0C-EFBF-4E4A-BD42-AF50D093EEDE}">
      <dgm:prSet phldrT="[Texto]" custT="1"/>
      <dgm:spPr/>
      <dgm:t>
        <a:bodyPr/>
        <a:lstStyle/>
        <a:p>
          <a:r>
            <a:rPr lang="es-ES" sz="1600" b="1" dirty="0" err="1" smtClean="0"/>
            <a:t>Industry</a:t>
          </a:r>
          <a:endParaRPr lang="es-ES" sz="1600" b="1" dirty="0"/>
        </a:p>
      </dgm:t>
    </dgm:pt>
    <dgm:pt modelId="{37D3E050-D821-4B42-A1A5-96C52BF3D0FF}" type="parTrans" cxnId="{9B430235-561F-46B9-AE93-063FF68D72C4}">
      <dgm:prSet/>
      <dgm:spPr/>
      <dgm:t>
        <a:bodyPr/>
        <a:lstStyle/>
        <a:p>
          <a:endParaRPr lang="es-ES"/>
        </a:p>
      </dgm:t>
    </dgm:pt>
    <dgm:pt modelId="{C064D960-1911-4B18-8EE8-057F69F4941A}" type="sibTrans" cxnId="{9B430235-561F-46B9-AE93-063FF68D72C4}">
      <dgm:prSet/>
      <dgm:spPr/>
      <dgm:t>
        <a:bodyPr/>
        <a:lstStyle/>
        <a:p>
          <a:endParaRPr lang="es-ES"/>
        </a:p>
      </dgm:t>
    </dgm:pt>
    <dgm:pt modelId="{E1D69A4D-4200-4541-A34B-69D6CD23E0AE}">
      <dgm:prSet phldrT="[Texto]" custT="1"/>
      <dgm:spPr/>
      <dgm:t>
        <a:bodyPr/>
        <a:lstStyle/>
        <a:p>
          <a:r>
            <a:rPr lang="es-ES" sz="1050" b="1" dirty="0" err="1" smtClean="0"/>
            <a:t>Investigation</a:t>
          </a:r>
          <a:endParaRPr lang="es-ES" sz="1050" b="1" dirty="0"/>
        </a:p>
      </dgm:t>
    </dgm:pt>
    <dgm:pt modelId="{3CB6486C-37B2-4454-B276-39863A86D467}" type="parTrans" cxnId="{224788ED-5101-41F5-AB39-A52BB97AB90E}">
      <dgm:prSet/>
      <dgm:spPr/>
      <dgm:t>
        <a:bodyPr/>
        <a:lstStyle/>
        <a:p>
          <a:endParaRPr lang="es-ES"/>
        </a:p>
      </dgm:t>
    </dgm:pt>
    <dgm:pt modelId="{581D1E1B-39A2-4304-BC79-70E62A69EA44}" type="sibTrans" cxnId="{224788ED-5101-41F5-AB39-A52BB97AB90E}">
      <dgm:prSet/>
      <dgm:spPr/>
      <dgm:t>
        <a:bodyPr/>
        <a:lstStyle/>
        <a:p>
          <a:endParaRPr lang="es-ES"/>
        </a:p>
      </dgm:t>
    </dgm:pt>
    <dgm:pt modelId="{AFE847C3-24AD-4788-A55A-9862F0C56133}">
      <dgm:prSet phldrT="[Texto]" custT="1"/>
      <dgm:spPr/>
      <dgm:t>
        <a:bodyPr/>
        <a:lstStyle/>
        <a:p>
          <a:r>
            <a:rPr lang="es-ES" sz="1050" b="1" dirty="0" err="1" smtClean="0"/>
            <a:t>Teaching</a:t>
          </a:r>
          <a:endParaRPr lang="es-ES" sz="1050" b="1" dirty="0"/>
        </a:p>
      </dgm:t>
    </dgm:pt>
    <dgm:pt modelId="{387193E3-C3AA-4833-A805-803F8FC663D9}" type="parTrans" cxnId="{27AB1434-152C-48E4-B483-1077226570DB}">
      <dgm:prSet/>
      <dgm:spPr/>
      <dgm:t>
        <a:bodyPr/>
        <a:lstStyle/>
        <a:p>
          <a:endParaRPr lang="es-ES"/>
        </a:p>
      </dgm:t>
    </dgm:pt>
    <dgm:pt modelId="{3EC064D7-C9DE-4E66-88A7-AFE0756E3A09}" type="sibTrans" cxnId="{27AB1434-152C-48E4-B483-1077226570DB}">
      <dgm:prSet/>
      <dgm:spPr/>
      <dgm:t>
        <a:bodyPr/>
        <a:lstStyle/>
        <a:p>
          <a:endParaRPr lang="es-ES"/>
        </a:p>
      </dgm:t>
    </dgm:pt>
    <dgm:pt modelId="{B3331310-8AEC-4ED6-A367-6D3639873C44}" type="pres">
      <dgm:prSet presAssocID="{6D146416-6F46-4302-AFD8-B5AAA595E34C}" presName="Name0" presStyleCnt="0">
        <dgm:presLayoutVars>
          <dgm:dir/>
          <dgm:resizeHandles val="exact"/>
        </dgm:presLayoutVars>
      </dgm:prSet>
      <dgm:spPr/>
    </dgm:pt>
    <dgm:pt modelId="{30DEC717-1ED3-434E-860C-261993237C3C}" type="pres">
      <dgm:prSet presAssocID="{E3189D99-B8D3-4815-8EA8-0ED756AB2741}" presName="parTxOnly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5AD6EB9F-B68A-4250-B972-0776FE84E240}" type="pres">
      <dgm:prSet presAssocID="{8FE3CFE0-B98F-4651-B221-9354BB3E01A8}" presName="parSpace" presStyleCnt="0"/>
      <dgm:spPr/>
    </dgm:pt>
    <dgm:pt modelId="{B99C6FB0-59C4-48B9-8AE5-C6F6632CA4CB}" type="pres">
      <dgm:prSet presAssocID="{4314FF0C-EFBF-4E4A-BD42-AF50D093EEDE}" presName="parTxOnly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D89419CD-90B7-414A-B8B8-26B32473225F}" type="pres">
      <dgm:prSet presAssocID="{C064D960-1911-4B18-8EE8-057F69F4941A}" presName="parSpace" presStyleCnt="0"/>
      <dgm:spPr/>
    </dgm:pt>
    <dgm:pt modelId="{60C5D6B1-6EE6-47D9-ADC4-1D92631E8724}" type="pres">
      <dgm:prSet presAssocID="{E1D69A4D-4200-4541-A34B-69D6CD23E0AE}" presName="parTxOnly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  <dgm:pt modelId="{2AFAAC1E-5E50-465E-A7CA-093587FF6657}" type="pres">
      <dgm:prSet presAssocID="{581D1E1B-39A2-4304-BC79-70E62A69EA44}" presName="parSpace" presStyleCnt="0"/>
      <dgm:spPr/>
    </dgm:pt>
    <dgm:pt modelId="{3AEFB5BE-3A09-49A9-80C3-EE095FF9E3DD}" type="pres">
      <dgm:prSet presAssocID="{AFE847C3-24AD-4788-A55A-9862F0C56133}" presName="parTxOnly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s-ES"/>
        </a:p>
      </dgm:t>
    </dgm:pt>
  </dgm:ptLst>
  <dgm:cxnLst>
    <dgm:cxn modelId="{10D505EA-C34C-452B-8FE2-1288ECEE569D}" type="presOf" srcId="{6D146416-6F46-4302-AFD8-B5AAA595E34C}" destId="{B3331310-8AEC-4ED6-A367-6D3639873C44}" srcOrd="0" destOrd="0" presId="urn:microsoft.com/office/officeart/2005/8/layout/hChevron3"/>
    <dgm:cxn modelId="{E7AC7FB4-9674-4072-8E17-A5FDA9ABABB7}" type="presOf" srcId="{4314FF0C-EFBF-4E4A-BD42-AF50D093EEDE}" destId="{B99C6FB0-59C4-48B9-8AE5-C6F6632CA4CB}" srcOrd="0" destOrd="0" presId="urn:microsoft.com/office/officeart/2005/8/layout/hChevron3"/>
    <dgm:cxn modelId="{580239E0-B82C-4C99-9F04-A20C6EEB1E45}" type="presOf" srcId="{AFE847C3-24AD-4788-A55A-9862F0C56133}" destId="{3AEFB5BE-3A09-49A9-80C3-EE095FF9E3DD}" srcOrd="0" destOrd="0" presId="urn:microsoft.com/office/officeart/2005/8/layout/hChevron3"/>
    <dgm:cxn modelId="{2C78B92B-A31D-4942-ACA6-F0B228DB5BB9}" srcId="{6D146416-6F46-4302-AFD8-B5AAA595E34C}" destId="{E3189D99-B8D3-4815-8EA8-0ED756AB2741}" srcOrd="0" destOrd="0" parTransId="{247852A5-01FB-4974-8F6B-F08972F061D4}" sibTransId="{8FE3CFE0-B98F-4651-B221-9354BB3E01A8}"/>
    <dgm:cxn modelId="{224788ED-5101-41F5-AB39-A52BB97AB90E}" srcId="{6D146416-6F46-4302-AFD8-B5AAA595E34C}" destId="{E1D69A4D-4200-4541-A34B-69D6CD23E0AE}" srcOrd="2" destOrd="0" parTransId="{3CB6486C-37B2-4454-B276-39863A86D467}" sibTransId="{581D1E1B-39A2-4304-BC79-70E62A69EA44}"/>
    <dgm:cxn modelId="{9B430235-561F-46B9-AE93-063FF68D72C4}" srcId="{6D146416-6F46-4302-AFD8-B5AAA595E34C}" destId="{4314FF0C-EFBF-4E4A-BD42-AF50D093EEDE}" srcOrd="1" destOrd="0" parTransId="{37D3E050-D821-4B42-A1A5-96C52BF3D0FF}" sibTransId="{C064D960-1911-4B18-8EE8-057F69F4941A}"/>
    <dgm:cxn modelId="{78C246EB-B429-47D0-9391-0A318F7DB5A1}" type="presOf" srcId="{E1D69A4D-4200-4541-A34B-69D6CD23E0AE}" destId="{60C5D6B1-6EE6-47D9-ADC4-1D92631E8724}" srcOrd="0" destOrd="0" presId="urn:microsoft.com/office/officeart/2005/8/layout/hChevron3"/>
    <dgm:cxn modelId="{27AB1434-152C-48E4-B483-1077226570DB}" srcId="{6D146416-6F46-4302-AFD8-B5AAA595E34C}" destId="{AFE847C3-24AD-4788-A55A-9862F0C56133}" srcOrd="3" destOrd="0" parTransId="{387193E3-C3AA-4833-A805-803F8FC663D9}" sibTransId="{3EC064D7-C9DE-4E66-88A7-AFE0756E3A09}"/>
    <dgm:cxn modelId="{E658C0EC-1F75-47BF-A783-B2E6871F5519}" type="presOf" srcId="{E3189D99-B8D3-4815-8EA8-0ED756AB2741}" destId="{30DEC717-1ED3-434E-860C-261993237C3C}" srcOrd="0" destOrd="0" presId="urn:microsoft.com/office/officeart/2005/8/layout/hChevron3"/>
    <dgm:cxn modelId="{68FF23C4-EB2A-4739-947E-0A401BA75DE7}" type="presParOf" srcId="{B3331310-8AEC-4ED6-A367-6D3639873C44}" destId="{30DEC717-1ED3-434E-860C-261993237C3C}" srcOrd="0" destOrd="0" presId="urn:microsoft.com/office/officeart/2005/8/layout/hChevron3"/>
    <dgm:cxn modelId="{7243A098-27A1-41AD-9609-47AD1AF34DF3}" type="presParOf" srcId="{B3331310-8AEC-4ED6-A367-6D3639873C44}" destId="{5AD6EB9F-B68A-4250-B972-0776FE84E240}" srcOrd="1" destOrd="0" presId="urn:microsoft.com/office/officeart/2005/8/layout/hChevron3"/>
    <dgm:cxn modelId="{A24B8C18-5E02-498A-A0FC-3BA63543A413}" type="presParOf" srcId="{B3331310-8AEC-4ED6-A367-6D3639873C44}" destId="{B99C6FB0-59C4-48B9-8AE5-C6F6632CA4CB}" srcOrd="2" destOrd="0" presId="urn:microsoft.com/office/officeart/2005/8/layout/hChevron3"/>
    <dgm:cxn modelId="{6C75CAC4-7DE7-4E87-AD4B-A070653D10CB}" type="presParOf" srcId="{B3331310-8AEC-4ED6-A367-6D3639873C44}" destId="{D89419CD-90B7-414A-B8B8-26B32473225F}" srcOrd="3" destOrd="0" presId="urn:microsoft.com/office/officeart/2005/8/layout/hChevron3"/>
    <dgm:cxn modelId="{BE0B9E23-BC89-4335-BD6F-31667D5736A1}" type="presParOf" srcId="{B3331310-8AEC-4ED6-A367-6D3639873C44}" destId="{60C5D6B1-6EE6-47D9-ADC4-1D92631E8724}" srcOrd="4" destOrd="0" presId="urn:microsoft.com/office/officeart/2005/8/layout/hChevron3"/>
    <dgm:cxn modelId="{5D018568-529F-44E8-B0C2-5E09915A9D04}" type="presParOf" srcId="{B3331310-8AEC-4ED6-A367-6D3639873C44}" destId="{2AFAAC1E-5E50-465E-A7CA-093587FF6657}" srcOrd="5" destOrd="0" presId="urn:microsoft.com/office/officeart/2005/8/layout/hChevron3"/>
    <dgm:cxn modelId="{0872789D-FC82-4249-AF6C-ECC56799E468}" type="presParOf" srcId="{B3331310-8AEC-4ED6-A367-6D3639873C44}" destId="{3AEFB5BE-3A09-49A9-80C3-EE095FF9E3DD}" srcOrd="6" destOrd="0" presId="urn:microsoft.com/office/officeart/2005/8/layout/hChevron3"/>
  </dgm:cxnLst>
  <dgm:bg/>
  <dgm:whole/>
  <dgm:extLst>
    <a:ext uri="http://schemas.microsoft.com/office/drawing/2008/diagram">
      <dsp:dataModelExt xmlns:dsp="http://schemas.microsoft.com/office/drawing/2008/diagram" relId="rId9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0DEC717-1ED3-434E-860C-261993237C3C}">
      <dsp:nvSpPr>
        <dsp:cNvPr id="0" name=""/>
        <dsp:cNvSpPr/>
      </dsp:nvSpPr>
      <dsp:spPr>
        <a:xfrm>
          <a:off x="1655" y="0"/>
          <a:ext cx="1661075" cy="614932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8674" tIns="29337" rIns="14669" bIns="29337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050" b="1" kern="1200" dirty="0" err="1" smtClean="0"/>
            <a:t>Biodiversity</a:t>
          </a:r>
          <a:endParaRPr lang="es-ES" sz="1050" b="1" kern="1200" dirty="0"/>
        </a:p>
      </dsp:txBody>
      <dsp:txXfrm>
        <a:off x="1655" y="0"/>
        <a:ext cx="1507342" cy="614932"/>
      </dsp:txXfrm>
    </dsp:sp>
    <dsp:sp modelId="{B99C6FB0-59C4-48B9-8AE5-C6F6632CA4CB}">
      <dsp:nvSpPr>
        <dsp:cNvPr id="0" name=""/>
        <dsp:cNvSpPr/>
      </dsp:nvSpPr>
      <dsp:spPr>
        <a:xfrm>
          <a:off x="1330516" y="0"/>
          <a:ext cx="1661075" cy="614932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008" tIns="42672" rIns="21336" bIns="42672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600" b="1" kern="1200" dirty="0" err="1" smtClean="0"/>
            <a:t>Industry</a:t>
          </a:r>
          <a:endParaRPr lang="es-ES" sz="1600" b="1" kern="1200" dirty="0"/>
        </a:p>
      </dsp:txBody>
      <dsp:txXfrm>
        <a:off x="1637982" y="0"/>
        <a:ext cx="1046143" cy="614932"/>
      </dsp:txXfrm>
    </dsp:sp>
    <dsp:sp modelId="{60C5D6B1-6EE6-47D9-ADC4-1D92631E8724}">
      <dsp:nvSpPr>
        <dsp:cNvPr id="0" name=""/>
        <dsp:cNvSpPr/>
      </dsp:nvSpPr>
      <dsp:spPr>
        <a:xfrm>
          <a:off x="2659376" y="0"/>
          <a:ext cx="1661075" cy="614932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4006" tIns="29337" rIns="14669" bIns="29337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050" b="1" kern="1200" dirty="0" err="1" smtClean="0"/>
            <a:t>Investigation</a:t>
          </a:r>
          <a:endParaRPr lang="es-ES" sz="1050" b="1" kern="1200" dirty="0"/>
        </a:p>
      </dsp:txBody>
      <dsp:txXfrm>
        <a:off x="2966842" y="0"/>
        <a:ext cx="1046143" cy="614932"/>
      </dsp:txXfrm>
    </dsp:sp>
    <dsp:sp modelId="{3AEFB5BE-3A09-49A9-80C3-EE095FF9E3DD}">
      <dsp:nvSpPr>
        <dsp:cNvPr id="0" name=""/>
        <dsp:cNvSpPr/>
      </dsp:nvSpPr>
      <dsp:spPr>
        <a:xfrm>
          <a:off x="3988236" y="0"/>
          <a:ext cx="1661075" cy="614932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4006" tIns="29337" rIns="14669" bIns="29337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s-ES" sz="1050" b="1" kern="1200" dirty="0" err="1" smtClean="0"/>
            <a:t>Teaching</a:t>
          </a:r>
          <a:endParaRPr lang="es-ES" sz="1050" b="1" kern="1200" dirty="0"/>
        </a:p>
      </dsp:txBody>
      <dsp:txXfrm>
        <a:off x="4295702" y="0"/>
        <a:ext cx="1046143" cy="61493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Chevron3">
  <dgm:title val=""/>
  <dgm:desc val=""/>
  <dgm:catLst>
    <dgm:cat type="process" pri="10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func="maxDepth" op="gte" val="2">
        <dgm:constrLst>
          <dgm:constr type="w" for="ch" forName="parAndChTx" refType="w"/>
          <dgm:constr type="primFontSz" for="ch" ptType="node" op="equ"/>
          <dgm:constr type="w" for="ch" forName="parAndChSpace" refType="w" refFor="ch" refForName="parAndChTx" fact="-0.2"/>
          <dgm:constr type="w" for="ch" ptType="sibTrans" op="equ"/>
        </dgm:constrLst>
        <dgm:ruleLst/>
        <dgm:forEach name="Name6" axis="ch" ptType="node">
          <dgm:layoutNode name="parAndChTx">
            <dgm:varLst>
              <dgm:bulletEnabled val="1"/>
            </dgm:varLst>
            <dgm:alg type="tx"/>
            <dgm:choose name="Name7">
              <dgm:if name="Name8" func="var" arg="dir" op="equ" val="norm">
                <dgm:choose name="Name9">
                  <dgm:if name="Name10" axis="self" ptType="node" func="pos" op="equ" val="1">
                    <dgm:shape xmlns:r="http://schemas.openxmlformats.org/officeDocument/2006/relationships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4"/>
                    </dgm:constrLst>
                  </dgm:if>
                  <dgm:else name="Name11">
                    <dgm:shape xmlns:r="http://schemas.openxmlformats.org/officeDocument/2006/relationships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if>
              <dgm:else name="Name12">
                <dgm:choose name="Name13">
                  <dgm:if name="Name14" axis="self" ptType="node" func="pos" op="equ" val="1">
                    <dgm:shape xmlns:r="http://schemas.openxmlformats.org/officeDocument/2006/relationships" rot="180" type="homePlate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4"/>
                      <dgm:constr type="rMarg" refType="w" fact="0.1"/>
                    </dgm:constrLst>
                  </dgm:if>
                  <dgm:else name="Name15">
                    <dgm:shape xmlns:r="http://schemas.openxmlformats.org/officeDocument/2006/relationships" rot="180" type="chevron" r:blip="">
                      <dgm:adjLst>
                        <dgm:adj idx="1" val="0.25"/>
                      </dgm:adjLst>
                    </dgm:shape>
                    <dgm:presOf axis="desOrSelf" ptType="node"/>
                    <dgm:constrLst>
                      <dgm:constr type="h" refType="w" op="equ" fact="0.8"/>
                      <dgm:constr type="primFontSz" val="65"/>
                      <dgm:constr type="tMarg" refType="primFontSz" fact="0.2"/>
                      <dgm:constr type="bMarg" refType="primFontSz" fact="0.2"/>
                      <dgm:constr type="lMarg" refType="w" fact="0.1"/>
                      <dgm:constr type="rMarg" refType="w" fact="0.1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16" axis="followSib" ptType="sibTrans" cnt="1">
            <dgm:layoutNode name="parAndCh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if>
      <dgm:else name="Name17">
        <dgm:constrLst>
          <dgm:constr type="w" for="ch" forName="parTxOnly" refType="w"/>
          <dgm:constr type="primFontSz" for="ch" ptType="node" op="equ"/>
          <dgm:constr type="w" for="ch" forName="parSpace" refType="w" refFor="ch" refForName="parTxOnly" fact="-0.2"/>
          <dgm:constr type="w" for="ch" ptType="sibTrans" op="equ"/>
        </dgm:constrLst>
        <dgm:ruleLst/>
        <dgm:forEach name="Name18" axis="ch" ptType="node">
          <dgm:layoutNode name="parTxOnly">
            <dgm:varLst>
              <dgm:bulletEnabled val="1"/>
            </dgm:varLst>
            <dgm:alg type="tx"/>
            <dgm:presOf axis="desOrSelf" ptType="node"/>
            <dgm:choose name="Name19">
              <dgm:if name="Name20" func="var" arg="dir" op="equ" val="norm">
                <dgm:choose name="Name21">
                  <dgm:if name="Name22" axis="self" ptType="node" func="pos" op="equ" val="1">
                    <dgm:shape xmlns:r="http://schemas.openxmlformats.org/officeDocument/2006/relationships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42"/>
                      <dgm:constr type="rMarg" refType="primFontSz" fact="0.105"/>
                    </dgm:constrLst>
                  </dgm:if>
                  <dgm:else name="Name23">
                    <dgm:shape xmlns:r="http://schemas.openxmlformats.org/officeDocument/2006/relationships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315"/>
                      <dgm:constr type="rMarg" refType="primFontSz" fact="0.105"/>
                    </dgm:constrLst>
                  </dgm:else>
                </dgm:choose>
              </dgm:if>
              <dgm:else name="Name24">
                <dgm:choose name="Name25">
                  <dgm:if name="Name26" axis="self" ptType="node" func="pos" op="equ" val="1">
                    <dgm:shape xmlns:r="http://schemas.openxmlformats.org/officeDocument/2006/relationships" rot="180" type="homePlate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42"/>
                    </dgm:constrLst>
                  </dgm:if>
                  <dgm:else name="Name27">
                    <dgm:shape xmlns:r="http://schemas.openxmlformats.org/officeDocument/2006/relationships" rot="180" type="chevron" r:blip="">
                      <dgm:adjLst/>
                    </dgm:shape>
                    <dgm:constrLst>
                      <dgm:constr type="h" refType="w" op="equ" fact="0.4"/>
                      <dgm:constr type="primFontSz" val="65"/>
                      <dgm:constr type="tMarg" refType="primFontSz" fact="0.21"/>
                      <dgm:constr type="bMarg" refType="primFontSz" fact="0.21"/>
                      <dgm:constr type="lMarg" refType="primFontSz" fact="0.105"/>
                      <dgm:constr type="rMarg" refType="primFontSz" fact="0.315"/>
                    </dgm:constrLst>
                  </dgm:else>
                </dgm:choose>
              </dgm:else>
            </dgm:choose>
            <dgm:ruleLst>
              <dgm:rule type="primFontSz" val="5" fact="NaN" max="NaN"/>
            </dgm:ruleLst>
          </dgm:layoutNode>
          <dgm:forEach name="Name28" axis="followSib" ptType="sibTrans" cnt="1">
            <dgm:layoutNode name="parSpac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encabezado 1">
            <a:extLst>
              <a:ext uri="{FF2B5EF4-FFF2-40B4-BE49-F238E27FC236}">
                <a16:creationId xmlns=""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es-ES"/>
          </a:p>
        </p:txBody>
      </p:sp>
      <p:sp>
        <p:nvSpPr>
          <p:cNvPr id="3" name="Marcador de fecha 2">
            <a:extLst>
              <a:ext uri="{FF2B5EF4-FFF2-40B4-BE49-F238E27FC236}">
                <a16:creationId xmlns=""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B2881E41-BEA6-4045-87F3-886815B2E617}" type="datetime1">
              <a:rPr lang="es-ES" smtClean="0"/>
              <a:t>09/05/2019</a:t>
            </a:fld>
            <a:endParaRPr lang="es-ES"/>
          </a:p>
        </p:txBody>
      </p:sp>
      <p:sp>
        <p:nvSpPr>
          <p:cNvPr id="4" name="Marcador de pie de página 3">
            <a:extLst>
              <a:ext uri="{FF2B5EF4-FFF2-40B4-BE49-F238E27FC236}">
                <a16:creationId xmlns=""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es-ES"/>
          </a:p>
        </p:txBody>
      </p:sp>
      <p:sp>
        <p:nvSpPr>
          <p:cNvPr id="5" name="Marcador de posición de número de diapositiva 4">
            <a:extLst>
              <a:ext uri="{FF2B5EF4-FFF2-40B4-BE49-F238E27FC236}">
                <a16:creationId xmlns=""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2C0B10-7CAE-41E4-AB02-7E8B1FF2B898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posición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es-ES" noProof="0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1BFD8258-7E2F-4F20-99D5-8D7AFB62F0B2}" type="datetime1">
              <a:rPr lang="es-ES" noProof="0" smtClean="0"/>
              <a:t>09/05/2019</a:t>
            </a:fld>
            <a:endParaRPr lang="es-ES" noProof="0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es-ES" noProof="0"/>
          </a:p>
        </p:txBody>
      </p:sp>
      <p:sp>
        <p:nvSpPr>
          <p:cNvPr id="5" name="Marcador de posición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6" name="Marcador de posición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es-ES" noProof="0"/>
          </a:p>
        </p:txBody>
      </p:sp>
      <p:sp>
        <p:nvSpPr>
          <p:cNvPr id="7" name="Marcador de posición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530193B-564F-4854-8A52-728F3FB19C85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a de título con imag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Marcador de posición de imagen 536">
            <a:extLst>
              <a:ext uri="{FF2B5EF4-FFF2-40B4-BE49-F238E27FC236}">
                <a16:creationId xmlns=""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s-ES" noProof="0"/>
              <a:t>Inserte o arrastre y coloque su foto</a:t>
            </a:r>
          </a:p>
        </p:txBody>
      </p:sp>
      <p:sp>
        <p:nvSpPr>
          <p:cNvPr id="1037" name="Título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s-ES" noProof="0"/>
              <a:t>Haga clic para editar el título de la presentación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/>
              <a:t>Haga clic para editar el estilo de subtítulo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y conteni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s-ES" noProof="0"/>
              <a:t>Haga clic para editar el título de la página</a:t>
            </a:r>
          </a:p>
        </p:txBody>
      </p:sp>
      <p:sp>
        <p:nvSpPr>
          <p:cNvPr id="3" name="Marcador de posición de contenido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361872"/>
            <a:ext cx="11340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=""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8" name="Marcador de número de diapositiva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9" name="Rectángulo 8">
            <a:extLst>
              <a:ext uri="{FF2B5EF4-FFF2-40B4-BE49-F238E27FC236}">
                <a16:creationId xmlns=""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posición de contenido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361872"/>
            <a:ext cx="5472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4" name="Marcador de posición de pie de página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5" name="Título 4">
            <a:extLst>
              <a:ext uri="{FF2B5EF4-FFF2-40B4-BE49-F238E27FC236}">
                <a16:creationId xmlns=""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 smtClean="0"/>
              <a:t>Haga clic para modificar el estilo de título del patrón</a:t>
            </a:r>
            <a:endParaRPr lang="es-ES" noProof="0"/>
          </a:p>
        </p:txBody>
      </p:sp>
      <p:sp>
        <p:nvSpPr>
          <p:cNvPr id="10" name="Rectángulo 9">
            <a:extLst>
              <a:ext uri="{FF2B5EF4-FFF2-40B4-BE49-F238E27FC236}">
                <a16:creationId xmlns=""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2" name="Marcador de posición de contenido 3">
            <a:extLst>
              <a:ext uri="{FF2B5EF4-FFF2-40B4-BE49-F238E27FC236}">
                <a16:creationId xmlns=""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199" y="1361873"/>
            <a:ext cx="5599799" cy="4758128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360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=""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1550" y="1656000"/>
            <a:ext cx="3600450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11" name="Marcador de texto 5">
            <a:extLst>
              <a:ext uri="{FF2B5EF4-FFF2-40B4-BE49-F238E27FC236}">
                <a16:creationId xmlns=""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171550" y="1656000"/>
            <a:ext cx="3600450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=""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es-ES" noProof="0"/>
              <a:t>Agregue un pie de página</a:t>
            </a:r>
          </a:p>
        </p:txBody>
      </p:sp>
      <p:sp>
        <p:nvSpPr>
          <p:cNvPr id="6" name="Marcador de posición de número de diapositiva 5">
            <a:extLst>
              <a:ext uri="{FF2B5EF4-FFF2-40B4-BE49-F238E27FC236}">
                <a16:creationId xmlns=""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7" name="Título 6">
            <a:extLst>
              <a:ext uri="{FF2B5EF4-FFF2-40B4-BE49-F238E27FC236}">
                <a16:creationId xmlns=""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 smtClean="0"/>
              <a:t>Haga clic para modificar el estilo de título del patrón</a:t>
            </a:r>
            <a:endParaRPr lang="es-ES" noProof="0"/>
          </a:p>
        </p:txBody>
      </p:sp>
      <p:sp>
        <p:nvSpPr>
          <p:cNvPr id="10" name="Rectángulo 9">
            <a:extLst>
              <a:ext uri="{FF2B5EF4-FFF2-40B4-BE49-F238E27FC236}">
                <a16:creationId xmlns=""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2" name="Subtítulo 2">
            <a:extLst>
              <a:ext uri="{FF2B5EF4-FFF2-40B4-BE49-F238E27FC236}">
                <a16:creationId xmlns=""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a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=""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216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texto 4">
            <a:extLst>
              <a:ext uri="{FF2B5EF4-FFF2-40B4-BE49-F238E27FC236}">
                <a16:creationId xmlns=""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26412" y="1656000"/>
            <a:ext cx="2160588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13" name="Marcador de texto 5">
            <a:extLst>
              <a:ext uri="{FF2B5EF4-FFF2-40B4-BE49-F238E27FC236}">
                <a16:creationId xmlns=""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21412" y="1656000"/>
            <a:ext cx="2160588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15" name="Marcador de texto 6">
            <a:extLst>
              <a:ext uri="{FF2B5EF4-FFF2-40B4-BE49-F238E27FC236}">
                <a16:creationId xmlns=""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16412" y="1656000"/>
            <a:ext cx="2160588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17" name="Marcador de texto 7">
            <a:extLst>
              <a:ext uri="{FF2B5EF4-FFF2-40B4-BE49-F238E27FC236}">
                <a16:creationId xmlns=""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1412" y="1656000"/>
            <a:ext cx="2160588" cy="4464000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4" name="Marcador de pie de página 3">
            <a:extLst>
              <a:ext uri="{FF2B5EF4-FFF2-40B4-BE49-F238E27FC236}">
                <a16:creationId xmlns=""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8" name="Marcador de número de diapositiva 7">
            <a:extLst>
              <a:ext uri="{FF2B5EF4-FFF2-40B4-BE49-F238E27FC236}">
                <a16:creationId xmlns=""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6" name="Título 5">
            <a:extLst>
              <a:ext uri="{FF2B5EF4-FFF2-40B4-BE49-F238E27FC236}">
                <a16:creationId xmlns=""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 smtClean="0"/>
              <a:t>Haga clic para modificar el estilo de título del patrón</a:t>
            </a:r>
            <a:endParaRPr lang="es-ES" noProof="0"/>
          </a:p>
        </p:txBody>
      </p:sp>
      <p:sp>
        <p:nvSpPr>
          <p:cNvPr id="12" name="Rectángulo 11">
            <a:extLst>
              <a:ext uri="{FF2B5EF4-FFF2-40B4-BE49-F238E27FC236}">
                <a16:creationId xmlns=""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6" name="Subtítulo 2">
            <a:extLst>
              <a:ext uri="{FF2B5EF4-FFF2-40B4-BE49-F238E27FC236}">
                <a16:creationId xmlns=""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ítulo 1036">
            <a:extLst>
              <a:ext uri="{FF2B5EF4-FFF2-40B4-BE49-F238E27FC236}">
                <a16:creationId xmlns=""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s-ES" noProof="0"/>
              <a:t>Haga clic para editar el título de la presentación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 smtClean="0"/>
              <a:t>Haga clic para modificar el estilo de subtítulo del patrón</a:t>
            </a:r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s-ES" noProof="0" smtClean="0"/>
              <a:t>Haga clic para modificar el estilo de título del patrón</a:t>
            </a:r>
            <a:endParaRPr lang="es-ES" noProof="0"/>
          </a:p>
        </p:txBody>
      </p:sp>
      <p:sp>
        <p:nvSpPr>
          <p:cNvPr id="2" name="Marcador de pie de página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4" name="Marcador de posición de número de diapositiva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3" name="Subtítulo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 smtClean="0"/>
              <a:t>Haga clic para modificar el estilo de subtítulo del patrón</a:t>
            </a:r>
            <a:endParaRPr lang="es-ES" noProof="0"/>
          </a:p>
        </p:txBody>
      </p:sp>
      <p:sp>
        <p:nvSpPr>
          <p:cNvPr id="8" name="Forma libre: Forma 7">
            <a:extLst>
              <a:ext uri="{FF2B5EF4-FFF2-40B4-BE49-F238E27FC236}">
                <a16:creationId xmlns=""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es-ES" noProof="0"/>
              <a:t>Haga clic para editar el título de la página</a:t>
            </a:r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=""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3" name="Marcador de posición de pie de página 2">
            <a:extLst>
              <a:ext uri="{FF2B5EF4-FFF2-40B4-BE49-F238E27FC236}">
                <a16:creationId xmlns=""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8" name="Rectángulo 7">
            <a:extLst>
              <a:ext uri="{FF2B5EF4-FFF2-40B4-BE49-F238E27FC236}">
                <a16:creationId xmlns=""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Marcador de número de diapositiva 5">
            <a:extLst>
              <a:ext uri="{FF2B5EF4-FFF2-40B4-BE49-F238E27FC236}">
                <a16:creationId xmlns=""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2" name="Marcador de pie de página 1">
            <a:extLst>
              <a:ext uri="{FF2B5EF4-FFF2-40B4-BE49-F238E27FC236}">
                <a16:creationId xmlns=""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5" name="Rectángulo 4">
            <a:extLst>
              <a:ext uri="{FF2B5EF4-FFF2-40B4-BE49-F238E27FC236}">
                <a16:creationId xmlns=""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ivisoria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5">
            <a:extLst>
              <a:ext uri="{FF2B5EF4-FFF2-40B4-BE49-F238E27FC236}">
                <a16:creationId xmlns=""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s-ES" noProof="0" smtClean="0"/>
              <a:t>Haga clic para modificar el estilo de título del patrón</a:t>
            </a:r>
            <a:endParaRPr lang="es-ES" noProof="0"/>
          </a:p>
        </p:txBody>
      </p:sp>
      <p:sp>
        <p:nvSpPr>
          <p:cNvPr id="2" name="Marcador de pie de página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4" name="Marcador de posición de número de diapositiva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9" name="Marcador de posición de imagen 8">
            <a:extLst>
              <a:ext uri="{FF2B5EF4-FFF2-40B4-BE49-F238E27FC236}">
                <a16:creationId xmlns=""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s-ES" noProof="0"/>
              <a:t>Inserte o arrastre y coloque su foto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/>
              <a:t>Haga clic para editar el estilo de subtítulo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ivisori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>
            <a:extLst>
              <a:ext uri="{FF2B5EF4-FFF2-40B4-BE49-F238E27FC236}">
                <a16:creationId xmlns=""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s-ES" noProof="0"/>
              <a:t>Haga clic para editar el estilo de título del patrón</a:t>
            </a:r>
          </a:p>
        </p:txBody>
      </p:sp>
      <p:sp>
        <p:nvSpPr>
          <p:cNvPr id="2" name="Marcador de pie de página 1">
            <a:extLst>
              <a:ext uri="{FF2B5EF4-FFF2-40B4-BE49-F238E27FC236}">
                <a16:creationId xmlns=""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4" name="Marcador de posición de número de diapositiva 3">
            <a:extLst>
              <a:ext uri="{FF2B5EF4-FFF2-40B4-BE49-F238E27FC236}">
                <a16:creationId xmlns=""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3" name="Subtítulo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498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es-ES" noProof="0"/>
              <a:t>Haga clic para editar el estilo de subtítulo del patrón</a:t>
            </a:r>
          </a:p>
        </p:txBody>
      </p:sp>
      <p:sp>
        <p:nvSpPr>
          <p:cNvPr id="7" name="Marcador de posición de imagen 6">
            <a:extLst>
              <a:ext uri="{FF2B5EF4-FFF2-40B4-BE49-F238E27FC236}">
                <a16:creationId xmlns=""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s-ES" noProof="0"/>
              <a:t>Inserte o arrastre y coloque su foto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eño de texto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4" name="Marcador de posición de pie de página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5" name="Título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 rtlCol="0"/>
          <a:lstStyle/>
          <a:p>
            <a:pPr rtl="0"/>
            <a:r>
              <a:rPr lang="es-ES" noProof="0" smtClean="0"/>
              <a:t>Haga clic para modificar el estilo de título del patrón</a:t>
            </a:r>
            <a:endParaRPr lang="es-ES" noProof="0"/>
          </a:p>
        </p:txBody>
      </p:sp>
      <p:sp>
        <p:nvSpPr>
          <p:cNvPr id="11" name="Rectángulo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2" name="Subtítulo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Subtítulo</a:t>
            </a:r>
          </a:p>
        </p:txBody>
      </p:sp>
      <p:sp>
        <p:nvSpPr>
          <p:cNvPr id="13" name="Marcador de posición de imagen 12">
            <a:extLst>
              <a:ext uri="{FF2B5EF4-FFF2-40B4-BE49-F238E27FC236}">
                <a16:creationId xmlns=""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s-ES" noProof="0"/>
              <a:t>Inserte o arrastre y coloque su foto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eño de text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300087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Título 4">
            <a:extLst>
              <a:ext uri="{FF2B5EF4-FFF2-40B4-BE49-F238E27FC236}">
                <a16:creationId xmlns=""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 rtlCol="0"/>
          <a:lstStyle/>
          <a:p>
            <a:pPr rtl="0"/>
            <a:r>
              <a:rPr lang="es-ES" noProof="0" smtClean="0"/>
              <a:t>Haga clic para modificar el estilo de título del patrón</a:t>
            </a:r>
            <a:endParaRPr lang="es-ES" noProof="0"/>
          </a:p>
        </p:txBody>
      </p:sp>
      <p:sp>
        <p:nvSpPr>
          <p:cNvPr id="12" name="Subtítulo 2">
            <a:extLst>
              <a:ext uri="{FF2B5EF4-FFF2-40B4-BE49-F238E27FC236}">
                <a16:creationId xmlns=""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Subtítulo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4" name="Marcador de posición de pie de página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11" name="Rectángulo 10">
            <a:extLst>
              <a:ext uri="{FF2B5EF4-FFF2-40B4-BE49-F238E27FC236}">
                <a16:creationId xmlns=""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4" name="Marcador de posición de imagen 13">
            <a:extLst>
              <a:ext uri="{FF2B5EF4-FFF2-40B4-BE49-F238E27FC236}">
                <a16:creationId xmlns=""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es-ES" noProof="0"/>
              <a:t>Inserte o arrastre y coloque su foto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mparación izquierdo 1">
            <a:extLst>
              <a:ext uri="{FF2B5EF4-FFF2-40B4-BE49-F238E27FC236}">
                <a16:creationId xmlns=""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344711"/>
            <a:ext cx="5472000" cy="360000"/>
          </a:xfrm>
        </p:spPr>
        <p:txBody>
          <a:bodyPr rtlCol="0"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es-ES" noProof="0"/>
              <a:t>Editar estilos de texto del patrón</a:t>
            </a:r>
          </a:p>
        </p:txBody>
      </p:sp>
      <p:sp>
        <p:nvSpPr>
          <p:cNvPr id="4" name="Marcador de contenido 2">
            <a:extLst>
              <a:ext uri="{FF2B5EF4-FFF2-40B4-BE49-F238E27FC236}">
                <a16:creationId xmlns=""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921682"/>
            <a:ext cx="5472000" cy="419831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11" name="Marcador de número de diapositiva 10">
            <a:extLst>
              <a:ext uri="{FF2B5EF4-FFF2-40B4-BE49-F238E27FC236}">
                <a16:creationId xmlns=""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5" name="Marcador de posición de pie de página 4">
            <a:extLst>
              <a:ext uri="{FF2B5EF4-FFF2-40B4-BE49-F238E27FC236}">
                <a16:creationId xmlns=""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6" name="Título 5">
            <a:extLst>
              <a:ext uri="{FF2B5EF4-FFF2-40B4-BE49-F238E27FC236}">
                <a16:creationId xmlns=""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 smtClean="0"/>
              <a:t>Haga clic para modificar el estilo de título del patrón</a:t>
            </a:r>
            <a:endParaRPr lang="es-ES" noProof="0"/>
          </a:p>
        </p:txBody>
      </p:sp>
      <p:sp>
        <p:nvSpPr>
          <p:cNvPr id="13" name="Rectángulo 12">
            <a:extLst>
              <a:ext uri="{FF2B5EF4-FFF2-40B4-BE49-F238E27FC236}">
                <a16:creationId xmlns=""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4" name="Marcador de posición de texto 4">
            <a:extLst>
              <a:ext uri="{FF2B5EF4-FFF2-40B4-BE49-F238E27FC236}">
                <a16:creationId xmlns=""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 rtl="0"/>
            <a:r>
              <a:rPr lang="es-ES" noProof="0"/>
              <a:t>Editar estilos de texto del patrón</a:t>
            </a:r>
          </a:p>
        </p:txBody>
      </p:sp>
      <p:sp>
        <p:nvSpPr>
          <p:cNvPr id="16" name="Marcador de posición de contenido 5">
            <a:extLst>
              <a:ext uri="{FF2B5EF4-FFF2-40B4-BE49-F238E27FC236}">
                <a16:creationId xmlns=""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288002" y="1921683"/>
            <a:ext cx="5483996" cy="4198318"/>
          </a:xfrm>
        </p:spPr>
        <p:txBody>
          <a:bodyPr rtlCol="0"/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de fotografía gra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Marcador de número de diapositiva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4" name="Marcador de posición de pie de página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8" name="Marcador de contenido 2">
            <a:extLst>
              <a:ext uri="{FF2B5EF4-FFF2-40B4-BE49-F238E27FC236}">
                <a16:creationId xmlns=""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Escriba la leyenda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grafía gra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posición de imagen 4">
            <a:extLst>
              <a:ext uri="{FF2B5EF4-FFF2-40B4-BE49-F238E27FC236}">
                <a16:creationId xmlns=""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es-ES" noProof="0"/>
              <a:t>Inserte o arrastre y coloque su foto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=""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es-ES" noProof="0"/>
              <a:t>Escriba la leyenda</a:t>
            </a:r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=""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4" name="Marcador de posición de pie de página 3">
            <a:extLst>
              <a:ext uri="{FF2B5EF4-FFF2-40B4-BE49-F238E27FC236}">
                <a16:creationId xmlns=""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es-ES" noProof="0" smtClean="0"/>
              <a:t>Haga clic para modificar el estilo de título del patrón</a:t>
            </a:r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racia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Marcador de posición de imagen 685">
            <a:extLst>
              <a:ext uri="{FF2B5EF4-FFF2-40B4-BE49-F238E27FC236}">
                <a16:creationId xmlns=""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es-ES" noProof="0"/>
              <a:t>Inserte o arrastre y coloque su foto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=""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s-ES" noProof="0"/>
              <a:t>Gracias</a:t>
            </a:r>
          </a:p>
        </p:txBody>
      </p:sp>
      <p:sp>
        <p:nvSpPr>
          <p:cNvPr id="7" name="Marcador de texto 5">
            <a:extLst>
              <a:ext uri="{FF2B5EF4-FFF2-40B4-BE49-F238E27FC236}">
                <a16:creationId xmlns=""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Nombre completo</a:t>
            </a:r>
          </a:p>
        </p:txBody>
      </p:sp>
      <p:sp>
        <p:nvSpPr>
          <p:cNvPr id="8" name="Marcador de texto 6">
            <a:extLst>
              <a:ext uri="{FF2B5EF4-FFF2-40B4-BE49-F238E27FC236}">
                <a16:creationId xmlns=""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Número de teléfono</a:t>
            </a:r>
          </a:p>
        </p:txBody>
      </p:sp>
      <p:sp>
        <p:nvSpPr>
          <p:cNvPr id="9" name="Marcador de texto 7">
            <a:extLst>
              <a:ext uri="{FF2B5EF4-FFF2-40B4-BE49-F238E27FC236}">
                <a16:creationId xmlns=""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Identificador de red social o correo electrónico</a:t>
            </a:r>
          </a:p>
        </p:txBody>
      </p:sp>
      <p:sp>
        <p:nvSpPr>
          <p:cNvPr id="10" name="Marcador de texto 8">
            <a:extLst>
              <a:ext uri="{FF2B5EF4-FFF2-40B4-BE49-F238E27FC236}">
                <a16:creationId xmlns=""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es-ES" noProof="0"/>
              <a:t>Sitio web de la empresa</a:t>
            </a:r>
          </a:p>
        </p:txBody>
      </p:sp>
      <p:sp>
        <p:nvSpPr>
          <p:cNvPr id="100" name="Forma libre: Forma 99">
            <a:extLst>
              <a:ext uri="{FF2B5EF4-FFF2-40B4-BE49-F238E27FC236}">
                <a16:creationId xmlns=""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=""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es-ES" noProof="0"/>
              <a:t>Haga clic para editar el título de la página</a:t>
            </a:r>
          </a:p>
        </p:txBody>
      </p:sp>
      <p:sp>
        <p:nvSpPr>
          <p:cNvPr id="3" name="Marcador de texto 2">
            <a:extLst>
              <a:ext uri="{FF2B5EF4-FFF2-40B4-BE49-F238E27FC236}">
                <a16:creationId xmlns=""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es-ES" noProof="0"/>
              <a:t>Editar estilos de texto del patrón</a:t>
            </a:r>
          </a:p>
          <a:p>
            <a:pPr lvl="1" rtl="0"/>
            <a:r>
              <a:rPr lang="es-ES" noProof="0"/>
              <a:t>Segundo nivel</a:t>
            </a:r>
          </a:p>
          <a:p>
            <a:pPr lvl="2" rtl="0"/>
            <a:r>
              <a:rPr lang="es-ES" noProof="0"/>
              <a:t>Tercer nivel</a:t>
            </a:r>
          </a:p>
          <a:p>
            <a:pPr lvl="3" rtl="0"/>
            <a:r>
              <a:rPr lang="es-ES" noProof="0"/>
              <a:t>Cuarto nivel</a:t>
            </a:r>
          </a:p>
          <a:p>
            <a:pPr lvl="4" rtl="0"/>
            <a:r>
              <a:rPr lang="es-ES" noProof="0"/>
              <a:t>Quinto nivel</a:t>
            </a:r>
          </a:p>
        </p:txBody>
      </p:sp>
      <p:sp>
        <p:nvSpPr>
          <p:cNvPr id="5" name="Marcador de pie de página 4">
            <a:extLst>
              <a:ext uri="{FF2B5EF4-FFF2-40B4-BE49-F238E27FC236}">
                <a16:creationId xmlns=""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r>
              <a:rPr lang="es-ES" noProof="0"/>
              <a:t>Agregar un pie de página</a:t>
            </a:r>
          </a:p>
        </p:txBody>
      </p:sp>
      <p:sp>
        <p:nvSpPr>
          <p:cNvPr id="6" name="Marcador de posición de número de diapositiva 5">
            <a:extLst>
              <a:ext uri="{FF2B5EF4-FFF2-40B4-BE49-F238E27FC236}">
                <a16:creationId xmlns=""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fld id="{19B51A1E-902D-48AF-9020-955120F399B6}" type="slidenum">
              <a:rPr lang="es-ES" noProof="0" smtClean="0"/>
              <a:pPr rtl="0"/>
              <a:t>‹Nº›</a:t>
            </a:fld>
            <a:endParaRPr lang="es-ES" noProof="0"/>
          </a:p>
        </p:txBody>
      </p:sp>
      <p:sp>
        <p:nvSpPr>
          <p:cNvPr id="10" name="Rectángulo 9">
            <a:extLst>
              <a:ext uri="{FF2B5EF4-FFF2-40B4-BE49-F238E27FC236}">
                <a16:creationId xmlns=""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es-ES" noProof="0"/>
          </a:p>
        </p:txBody>
      </p:sp>
      <p:sp>
        <p:nvSpPr>
          <p:cNvPr id="11" name="Cuadro de texto 10">
            <a:extLst>
              <a:ext uri="{FF2B5EF4-FFF2-40B4-BE49-F238E27FC236}">
                <a16:creationId xmlns=""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4929189" y="6272135"/>
            <a:ext cx="2310506" cy="527834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000"/>
              </a:lnSpc>
            </a:pPr>
            <a:r>
              <a:rPr lang="es-ES" sz="1200" b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LO MEJOR PARA </a:t>
            </a:r>
            <a:r>
              <a:rPr lang="es-ES" sz="12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usted</a:t>
            </a:r>
            <a:r>
              <a:rPr lang="es-ES" sz="18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/>
            </a:r>
            <a:br>
              <a:rPr lang="es-ES" sz="18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s-ES" sz="500" spc="300" noProof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EMPRESA DE COMPUESTOS ORGÁNICOS</a:t>
            </a:r>
            <a:endParaRPr lang="es-ES" sz="500" spc="300" baseline="0" noProof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diagramColors" Target="../diagrams/colors1.xml"/><Relationship Id="rId3" Type="http://schemas.openxmlformats.org/officeDocument/2006/relationships/image" Target="../media/image2.gif"/><Relationship Id="rId7" Type="http://schemas.openxmlformats.org/officeDocument/2006/relationships/diagramQuickStyle" Target="../diagrams/quickStyle1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0.xml"/><Relationship Id="rId6" Type="http://schemas.openxmlformats.org/officeDocument/2006/relationships/diagramLayout" Target="../diagrams/layout1.xml"/><Relationship Id="rId5" Type="http://schemas.openxmlformats.org/officeDocument/2006/relationships/diagramData" Target="../diagrams/data1.xml"/><Relationship Id="rId10" Type="http://schemas.openxmlformats.org/officeDocument/2006/relationships/image" Target="../media/image4.png"/><Relationship Id="rId4" Type="http://schemas.openxmlformats.org/officeDocument/2006/relationships/image" Target="../media/image3.jpeg"/><Relationship Id="rId9" Type="http://schemas.microsoft.com/office/2007/relationships/diagramDrawing" Target="../diagrams/drawing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1</a:t>
            </a:r>
            <a:r>
              <a:rPr lang="es-ES" i="1" dirty="0" smtClean="0"/>
              <a:t>. </a:t>
            </a:r>
            <a:r>
              <a:rPr lang="es-ES" i="1" dirty="0" err="1" smtClean="0"/>
              <a:t>Backgrownd</a:t>
            </a:r>
            <a:endParaRPr lang="es-ES" i="1" dirty="0"/>
          </a:p>
        </p:txBody>
      </p:sp>
      <p:sp>
        <p:nvSpPr>
          <p:cNvPr id="3" name="Marcador de número de diapositiva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es-ES" noProof="0" smtClean="0"/>
              <a:pPr rtl="0"/>
              <a:t>1</a:t>
            </a:fld>
            <a:endParaRPr lang="es-ES" noProof="0"/>
          </a:p>
        </p:txBody>
      </p:sp>
      <p:pic>
        <p:nvPicPr>
          <p:cNvPr id="1026" name="Picture 2" descr="Resultado de imagen de ehu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184" y="1185465"/>
            <a:ext cx="1868112" cy="861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Imagen relacionad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376" y="3425962"/>
            <a:ext cx="2620777" cy="21346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Resultado de imagen de facultad de farmacia upv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900" y="5501287"/>
            <a:ext cx="2166658" cy="1220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lecha curvada hacia la derecha 4"/>
          <p:cNvSpPr/>
          <p:nvPr/>
        </p:nvSpPr>
        <p:spPr>
          <a:xfrm rot="1444176">
            <a:off x="444155" y="4504758"/>
            <a:ext cx="404261" cy="1246521"/>
          </a:xfrm>
          <a:prstGeom prst="curvedRightArrow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chemeClr val="tx1"/>
              </a:solidFill>
            </a:endParaRPr>
          </a:p>
        </p:txBody>
      </p:sp>
      <p:sp>
        <p:nvSpPr>
          <p:cNvPr id="10" name="Rectángulo 9"/>
          <p:cNvSpPr/>
          <p:nvPr/>
        </p:nvSpPr>
        <p:spPr>
          <a:xfrm>
            <a:off x="5305425" y="6356350"/>
            <a:ext cx="1788394" cy="50165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" name="CuadroTexto 15"/>
          <p:cNvSpPr txBox="1"/>
          <p:nvPr/>
        </p:nvSpPr>
        <p:spPr>
          <a:xfrm>
            <a:off x="9576818" y="432000"/>
            <a:ext cx="2578443" cy="5786199"/>
          </a:xfrm>
          <a:prstGeom prst="rect">
            <a:avLst/>
          </a:prstGeom>
          <a:solidFill>
            <a:srgbClr val="D3FFBD"/>
          </a:solidFill>
          <a:ln w="28575"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s-ES" sz="1400" b="1" dirty="0" err="1" smtClean="0"/>
              <a:t>Courses</a:t>
            </a:r>
            <a:endParaRPr lang="es-ES" sz="1400" b="1" dirty="0" smtClean="0"/>
          </a:p>
          <a:p>
            <a:endParaRPr lang="es-ES" sz="1400" b="1" dirty="0" smtClean="0"/>
          </a:p>
          <a:p>
            <a:r>
              <a:rPr lang="es-ES" sz="1600" b="1" dirty="0" smtClean="0"/>
              <a:t>2014</a:t>
            </a:r>
            <a:r>
              <a:rPr lang="es-ES" sz="1600" dirty="0"/>
              <a:t>: </a:t>
            </a:r>
            <a:r>
              <a:rPr lang="es-ES" altLang="es-ES" sz="1400" i="1" dirty="0" err="1"/>
              <a:t>Introduction</a:t>
            </a:r>
            <a:r>
              <a:rPr lang="es-ES" altLang="es-ES" sz="1400" i="1" dirty="0"/>
              <a:t> to </a:t>
            </a:r>
            <a:r>
              <a:rPr lang="es-ES" altLang="es-ES" sz="1400" i="1" dirty="0" err="1"/>
              <a:t>the</a:t>
            </a:r>
            <a:r>
              <a:rPr lang="es-ES" altLang="es-ES" sz="1400" i="1" dirty="0"/>
              <a:t> </a:t>
            </a:r>
            <a:r>
              <a:rPr lang="es-ES" altLang="es-ES" sz="1400" i="1" dirty="0" err="1"/>
              <a:t>management</a:t>
            </a:r>
            <a:r>
              <a:rPr lang="es-ES" altLang="es-ES" sz="1400" i="1" dirty="0"/>
              <a:t> of natural </a:t>
            </a:r>
            <a:r>
              <a:rPr lang="es-ES" altLang="es-ES" sz="1400" i="1" dirty="0" err="1" smtClean="0"/>
              <a:t>spaces</a:t>
            </a:r>
            <a:r>
              <a:rPr lang="es-ES" altLang="es-ES" sz="1400" i="1" dirty="0" smtClean="0"/>
              <a:t>.</a:t>
            </a:r>
          </a:p>
          <a:p>
            <a:endParaRPr lang="es-ES" altLang="es-ES" sz="1400" i="1" dirty="0"/>
          </a:p>
          <a:p>
            <a:r>
              <a:rPr lang="es-ES" altLang="es-ES" sz="1400" b="1" i="1" dirty="0" smtClean="0"/>
              <a:t>2016: </a:t>
            </a:r>
            <a:r>
              <a:rPr lang="es-ES" altLang="es-ES" sz="1400" i="1" dirty="0" err="1"/>
              <a:t>Study</a:t>
            </a:r>
            <a:r>
              <a:rPr lang="es-ES" altLang="es-ES" sz="1400" i="1" dirty="0"/>
              <a:t> of </a:t>
            </a:r>
            <a:r>
              <a:rPr lang="es-ES" altLang="es-ES" sz="1400" i="1" dirty="0" err="1"/>
              <a:t>life</a:t>
            </a:r>
            <a:r>
              <a:rPr lang="es-ES" altLang="es-ES" sz="1400" i="1" dirty="0"/>
              <a:t> </a:t>
            </a:r>
            <a:r>
              <a:rPr lang="es-ES" altLang="es-ES" sz="1400" i="1" dirty="0" smtClean="0"/>
              <a:t>in </a:t>
            </a:r>
            <a:r>
              <a:rPr lang="es-ES" altLang="es-ES" sz="1400" i="1" dirty="0" err="1"/>
              <a:t>the</a:t>
            </a:r>
            <a:r>
              <a:rPr lang="es-ES" altLang="es-ES" sz="1400" i="1" dirty="0"/>
              <a:t> </a:t>
            </a:r>
            <a:r>
              <a:rPr lang="es-ES" altLang="es-ES" sz="1400" i="1" dirty="0" err="1"/>
              <a:t>coast</a:t>
            </a:r>
            <a:r>
              <a:rPr lang="es-ES" altLang="es-ES" sz="1400" i="1" dirty="0"/>
              <a:t>. </a:t>
            </a:r>
            <a:r>
              <a:rPr lang="es-ES" altLang="es-ES" sz="1400" i="1" dirty="0" err="1"/>
              <a:t>Practical</a:t>
            </a:r>
            <a:r>
              <a:rPr lang="es-ES" altLang="es-ES" sz="1400" i="1" dirty="0"/>
              <a:t> </a:t>
            </a:r>
            <a:r>
              <a:rPr lang="es-ES" altLang="es-ES" sz="1400" i="1" dirty="0" err="1"/>
              <a:t>course</a:t>
            </a:r>
            <a:r>
              <a:rPr lang="es-ES" altLang="es-ES" sz="1400" i="1" dirty="0"/>
              <a:t> in intertidal </a:t>
            </a:r>
            <a:r>
              <a:rPr lang="es-ES" altLang="es-ES" sz="1400" i="1" dirty="0" err="1" smtClean="0"/>
              <a:t>areas</a:t>
            </a:r>
            <a:r>
              <a:rPr lang="es-ES" altLang="es-ES" sz="1400" i="1" dirty="0"/>
              <a:t>. </a:t>
            </a:r>
            <a:endParaRPr lang="es-ES" altLang="es-ES" sz="1400" i="1" dirty="0" smtClean="0"/>
          </a:p>
          <a:p>
            <a:endParaRPr lang="es-ES" altLang="es-ES" sz="1400" i="1" dirty="0"/>
          </a:p>
          <a:p>
            <a:r>
              <a:rPr lang="es-ES" altLang="es-ES" sz="1400" b="1" i="1" dirty="0" smtClean="0"/>
              <a:t>2016: </a:t>
            </a:r>
            <a:r>
              <a:rPr lang="es-ES" altLang="es-ES" sz="1400" i="1" dirty="0" smtClean="0"/>
              <a:t>Free </a:t>
            </a:r>
            <a:r>
              <a:rPr lang="es-ES" altLang="es-ES" sz="1400" i="1" dirty="0"/>
              <a:t>GIS and </a:t>
            </a:r>
            <a:r>
              <a:rPr lang="es-ES" altLang="es-ES" sz="1400" i="1" dirty="0" err="1" smtClean="0"/>
              <a:t>geoprocessment</a:t>
            </a:r>
            <a:r>
              <a:rPr lang="es-ES" altLang="es-ES" sz="1400" i="1" dirty="0" smtClean="0"/>
              <a:t>: </a:t>
            </a:r>
            <a:r>
              <a:rPr lang="es-ES" altLang="es-ES" sz="1400" b="1" i="1" dirty="0" smtClean="0"/>
              <a:t> </a:t>
            </a:r>
            <a:r>
              <a:rPr lang="es-ES" altLang="es-ES" sz="1400" i="1" dirty="0" err="1" smtClean="0"/>
              <a:t>Another</a:t>
            </a:r>
            <a:r>
              <a:rPr lang="es-ES" altLang="es-ES" sz="1400" i="1" dirty="0" smtClean="0"/>
              <a:t> </a:t>
            </a:r>
            <a:r>
              <a:rPr lang="es-ES" altLang="es-ES" sz="1400" i="1" dirty="0" err="1" smtClean="0"/>
              <a:t>way</a:t>
            </a:r>
            <a:r>
              <a:rPr lang="es-ES" altLang="es-ES" sz="1400" i="1" dirty="0" smtClean="0"/>
              <a:t> to </a:t>
            </a:r>
            <a:r>
              <a:rPr lang="es-ES" altLang="es-ES" sz="1400" i="1" dirty="0" err="1" smtClean="0"/>
              <a:t>understand</a:t>
            </a:r>
            <a:r>
              <a:rPr lang="es-ES" altLang="es-ES" sz="1400" i="1" dirty="0" smtClean="0"/>
              <a:t> and </a:t>
            </a:r>
            <a:r>
              <a:rPr lang="es-ES" altLang="es-ES" sz="1400" i="1" dirty="0" err="1" smtClean="0"/>
              <a:t>study</a:t>
            </a:r>
            <a:r>
              <a:rPr lang="es-ES" altLang="es-ES" sz="1400" i="1" dirty="0" smtClean="0"/>
              <a:t> </a:t>
            </a:r>
            <a:r>
              <a:rPr lang="es-ES" altLang="es-ES" sz="1400" i="1" dirty="0" err="1" smtClean="0"/>
              <a:t>the</a:t>
            </a:r>
            <a:r>
              <a:rPr lang="es-ES" altLang="es-ES" sz="1400" i="1" dirty="0" smtClean="0"/>
              <a:t> </a:t>
            </a:r>
            <a:r>
              <a:rPr lang="es-ES" altLang="es-ES" sz="1400" i="1" dirty="0" err="1" smtClean="0"/>
              <a:t>territory</a:t>
            </a:r>
            <a:r>
              <a:rPr lang="es-ES" altLang="es-ES" sz="1400" i="1" dirty="0" smtClean="0"/>
              <a:t>. </a:t>
            </a:r>
          </a:p>
          <a:p>
            <a:endParaRPr lang="es-ES" altLang="es-ES" sz="1400" i="1" dirty="0" smtClean="0"/>
          </a:p>
          <a:p>
            <a:r>
              <a:rPr lang="es-ES" altLang="es-ES" sz="1400" b="1" i="1" dirty="0" smtClean="0"/>
              <a:t>2016: </a:t>
            </a:r>
            <a:r>
              <a:rPr lang="es-ES" altLang="es-ES" sz="1400" i="1" dirty="0" smtClean="0"/>
              <a:t>Free R-software </a:t>
            </a:r>
            <a:r>
              <a:rPr lang="es-ES" altLang="es-ES" sz="1400" i="1" dirty="0" err="1" smtClean="0"/>
              <a:t>for</a:t>
            </a:r>
            <a:r>
              <a:rPr lang="es-ES" altLang="es-ES" sz="1400" i="1" dirty="0" smtClean="0"/>
              <a:t> </a:t>
            </a:r>
            <a:r>
              <a:rPr lang="es-ES" altLang="es-ES" sz="1400" i="1" dirty="0" err="1" smtClean="0"/>
              <a:t>the</a:t>
            </a:r>
            <a:r>
              <a:rPr lang="es-ES" altLang="es-ES" sz="1400" i="1" dirty="0" smtClean="0"/>
              <a:t> </a:t>
            </a:r>
            <a:r>
              <a:rPr lang="es-ES" altLang="es-ES" sz="1400" i="1" dirty="0" err="1" smtClean="0"/>
              <a:t>statistic</a:t>
            </a:r>
            <a:r>
              <a:rPr lang="es-ES" altLang="es-ES" sz="1400" i="1" dirty="0" smtClean="0"/>
              <a:t> </a:t>
            </a:r>
            <a:r>
              <a:rPr lang="es-ES" altLang="es-ES" sz="1400" i="1" dirty="0" err="1" smtClean="0"/>
              <a:t>calculation</a:t>
            </a:r>
            <a:r>
              <a:rPr lang="es-ES" altLang="es-ES" sz="1400" i="1" dirty="0" smtClean="0"/>
              <a:t> of </a:t>
            </a:r>
            <a:r>
              <a:rPr lang="es-ES" altLang="es-ES" sz="1400" i="1" dirty="0" err="1" smtClean="0"/>
              <a:t>the</a:t>
            </a:r>
            <a:r>
              <a:rPr lang="es-ES" altLang="es-ES" sz="1400" i="1" dirty="0" smtClean="0"/>
              <a:t> natural </a:t>
            </a:r>
            <a:r>
              <a:rPr lang="es-ES" altLang="es-ES" sz="1400" i="1" dirty="0" err="1" smtClean="0"/>
              <a:t>Sciences</a:t>
            </a:r>
            <a:r>
              <a:rPr lang="es-ES" altLang="es-ES" sz="1400" i="1" dirty="0" smtClean="0"/>
              <a:t>.</a:t>
            </a:r>
          </a:p>
          <a:p>
            <a:endParaRPr lang="es-ES" altLang="es-ES" sz="1400" i="1" dirty="0" smtClean="0"/>
          </a:p>
          <a:p>
            <a:r>
              <a:rPr lang="es-ES" altLang="es-ES" sz="1400" b="1" i="1" dirty="0"/>
              <a:t>2017: </a:t>
            </a:r>
            <a:r>
              <a:rPr lang="es-ES" altLang="es-ES" sz="1400" i="1" dirty="0" err="1"/>
              <a:t>Double</a:t>
            </a:r>
            <a:r>
              <a:rPr lang="es-ES" altLang="es-ES" sz="1400" i="1" dirty="0"/>
              <a:t> </a:t>
            </a:r>
            <a:r>
              <a:rPr lang="es-ES" altLang="es-ES" sz="1400" i="1" dirty="0" err="1"/>
              <a:t>course</a:t>
            </a:r>
            <a:r>
              <a:rPr lang="es-ES" altLang="es-ES" sz="1400" i="1" dirty="0"/>
              <a:t> in </a:t>
            </a:r>
            <a:r>
              <a:rPr lang="es-ES" altLang="es-ES" sz="1400" i="1" dirty="0" err="1"/>
              <a:t>environmental</a:t>
            </a:r>
            <a:r>
              <a:rPr lang="es-ES" altLang="es-ES" sz="1400" i="1" dirty="0"/>
              <a:t> </a:t>
            </a:r>
            <a:r>
              <a:rPr lang="es-ES" altLang="es-ES" sz="1400" i="1" dirty="0" err="1"/>
              <a:t>educator</a:t>
            </a:r>
            <a:r>
              <a:rPr lang="es-ES" altLang="es-ES" sz="1400" i="1" dirty="0"/>
              <a:t> and </a:t>
            </a:r>
            <a:r>
              <a:rPr lang="es-ES" altLang="es-ES" sz="1400" i="1" dirty="0" err="1"/>
              <a:t>interpreter</a:t>
            </a:r>
            <a:r>
              <a:rPr lang="es-ES" altLang="es-ES" sz="1400" i="1" dirty="0"/>
              <a:t> and </a:t>
            </a:r>
            <a:r>
              <a:rPr lang="es-ES" altLang="es-ES" sz="1400" i="1" dirty="0" err="1"/>
              <a:t>environmental</a:t>
            </a:r>
            <a:r>
              <a:rPr lang="es-ES" altLang="es-ES" sz="1400" i="1" dirty="0"/>
              <a:t> </a:t>
            </a:r>
            <a:r>
              <a:rPr lang="es-ES" altLang="es-ES" sz="1400" i="1" dirty="0" err="1"/>
              <a:t>information</a:t>
            </a:r>
            <a:r>
              <a:rPr lang="es-ES" altLang="es-ES" sz="1400" i="1" dirty="0"/>
              <a:t> </a:t>
            </a:r>
            <a:r>
              <a:rPr lang="es-ES" altLang="es-ES" sz="1400" i="1" dirty="0" err="1"/>
              <a:t>technician</a:t>
            </a:r>
            <a:r>
              <a:rPr lang="es-ES" altLang="es-ES" sz="1400" i="1" dirty="0"/>
              <a:t>. </a:t>
            </a:r>
          </a:p>
          <a:p>
            <a:endParaRPr lang="es-ES" altLang="es-ES" sz="1400" i="1" dirty="0"/>
          </a:p>
          <a:p>
            <a:r>
              <a:rPr lang="es-ES" altLang="es-ES" sz="1400" b="1" i="1" dirty="0"/>
              <a:t>2018: </a:t>
            </a:r>
            <a:r>
              <a:rPr lang="es-ES" altLang="es-ES" sz="1400" i="1" dirty="0" err="1"/>
              <a:t>Introduction</a:t>
            </a:r>
            <a:r>
              <a:rPr lang="es-ES" altLang="es-ES" sz="1400" i="1" dirty="0"/>
              <a:t> to SWAT</a:t>
            </a:r>
          </a:p>
          <a:p>
            <a:endParaRPr lang="es-ES" altLang="es-ES" sz="1400" i="1" dirty="0"/>
          </a:p>
          <a:p>
            <a:r>
              <a:rPr lang="es-ES" altLang="es-ES" sz="1400" b="1" i="1" dirty="0"/>
              <a:t>2018: </a:t>
            </a:r>
            <a:r>
              <a:rPr lang="es-ES" altLang="es-ES" sz="1400" i="1" dirty="0" err="1" smtClean="0"/>
              <a:t>Ecodesign</a:t>
            </a:r>
            <a:r>
              <a:rPr lang="es-ES" dirty="0" smtClean="0"/>
              <a:t> </a:t>
            </a:r>
            <a:endParaRPr lang="es-ES" dirty="0"/>
          </a:p>
        </p:txBody>
      </p:sp>
      <p:graphicFrame>
        <p:nvGraphicFramePr>
          <p:cNvPr id="8" name="Diagrama 7"/>
          <p:cNvGraphicFramePr/>
          <p:nvPr>
            <p:extLst>
              <p:ext uri="{D42A27DB-BD31-4B8C-83A1-F6EECF244321}">
                <p14:modId xmlns:p14="http://schemas.microsoft.com/office/powerpoint/2010/main" val="904211051"/>
              </p:ext>
            </p:extLst>
          </p:nvPr>
        </p:nvGraphicFramePr>
        <p:xfrm>
          <a:off x="3740682" y="2058900"/>
          <a:ext cx="5650968" cy="6149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5" r:lo="rId6" r:qs="rId7" r:cs="rId8"/>
          </a:graphicData>
        </a:graphic>
      </p:graphicFrame>
      <p:sp>
        <p:nvSpPr>
          <p:cNvPr id="9" name="CuadroTexto 8"/>
          <p:cNvSpPr txBox="1"/>
          <p:nvPr/>
        </p:nvSpPr>
        <p:spPr>
          <a:xfrm>
            <a:off x="3680647" y="2652809"/>
            <a:ext cx="1348540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Tx/>
              <a:buChar char="-"/>
            </a:pPr>
            <a:r>
              <a:rPr lang="es-ES" sz="1100" dirty="0" err="1" smtClean="0"/>
              <a:t>Ecology</a:t>
            </a:r>
            <a:endParaRPr lang="es-ES" sz="1100" dirty="0" smtClean="0"/>
          </a:p>
          <a:p>
            <a:pPr marL="285750" indent="-285750">
              <a:buFontTx/>
              <a:buChar char="-"/>
            </a:pPr>
            <a:r>
              <a:rPr lang="es-ES" sz="1100" dirty="0" err="1" smtClean="0"/>
              <a:t>Zoology</a:t>
            </a:r>
            <a:endParaRPr lang="es-ES" sz="1100" dirty="0" smtClean="0"/>
          </a:p>
          <a:p>
            <a:pPr marL="285750" indent="-285750">
              <a:buFontTx/>
              <a:buChar char="-"/>
            </a:pPr>
            <a:r>
              <a:rPr lang="es-ES" sz="1100" dirty="0" err="1" smtClean="0"/>
              <a:t>Botanics</a:t>
            </a:r>
            <a:endParaRPr lang="es-ES" sz="1100" dirty="0" smtClean="0"/>
          </a:p>
          <a:p>
            <a:pPr marL="285750" indent="-285750">
              <a:buFontTx/>
              <a:buChar char="-"/>
            </a:pPr>
            <a:r>
              <a:rPr lang="es-ES" sz="1100" dirty="0" err="1" smtClean="0"/>
              <a:t>Land</a:t>
            </a:r>
            <a:r>
              <a:rPr lang="es-ES" sz="1100" dirty="0" smtClean="0"/>
              <a:t> </a:t>
            </a:r>
            <a:r>
              <a:rPr lang="es-ES" sz="1100" dirty="0" err="1" smtClean="0"/>
              <a:t>planning</a:t>
            </a:r>
            <a:endParaRPr lang="es-ES" sz="1100" dirty="0" smtClean="0"/>
          </a:p>
          <a:p>
            <a:pPr marL="285750" indent="-285750">
              <a:buFontTx/>
              <a:buChar char="-"/>
            </a:pPr>
            <a:r>
              <a:rPr lang="es-ES" sz="1100" dirty="0" smtClean="0"/>
              <a:t>GIS</a:t>
            </a:r>
            <a:endParaRPr lang="es-ES" sz="1100" dirty="0"/>
          </a:p>
        </p:txBody>
      </p:sp>
      <p:sp>
        <p:nvSpPr>
          <p:cNvPr id="17" name="CuadroTexto 16"/>
          <p:cNvSpPr txBox="1"/>
          <p:nvPr/>
        </p:nvSpPr>
        <p:spPr>
          <a:xfrm>
            <a:off x="5073763" y="2652809"/>
            <a:ext cx="136471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Tx/>
              <a:buChar char="-"/>
            </a:pPr>
            <a:r>
              <a:rPr lang="es-ES" sz="1100" dirty="0" smtClean="0"/>
              <a:t>Air </a:t>
            </a:r>
            <a:r>
              <a:rPr lang="es-ES" sz="1100" dirty="0" err="1" smtClean="0"/>
              <a:t>pollution</a:t>
            </a:r>
            <a:endParaRPr lang="es-ES" sz="1100" dirty="0" smtClean="0"/>
          </a:p>
          <a:p>
            <a:pPr marL="171450" indent="-171450">
              <a:buFontTx/>
              <a:buChar char="-"/>
            </a:pPr>
            <a:r>
              <a:rPr lang="es-ES" sz="1100" dirty="0" err="1" smtClean="0"/>
              <a:t>Water</a:t>
            </a:r>
            <a:r>
              <a:rPr lang="es-ES" sz="1100" dirty="0" smtClean="0"/>
              <a:t> </a:t>
            </a:r>
            <a:r>
              <a:rPr lang="es-ES" sz="1100" dirty="0" err="1" smtClean="0"/>
              <a:t>pollution</a:t>
            </a:r>
            <a:endParaRPr lang="es-ES" sz="1100" dirty="0" smtClean="0"/>
          </a:p>
          <a:p>
            <a:pPr marL="171450" indent="-171450">
              <a:buFontTx/>
              <a:buChar char="-"/>
            </a:pPr>
            <a:r>
              <a:rPr lang="es-ES" sz="1100" dirty="0" err="1" smtClean="0"/>
              <a:t>Soil</a:t>
            </a:r>
            <a:r>
              <a:rPr lang="es-ES" sz="1100" dirty="0" smtClean="0"/>
              <a:t> </a:t>
            </a:r>
            <a:r>
              <a:rPr lang="es-ES" sz="1100" dirty="0" err="1" smtClean="0"/>
              <a:t>pollution</a:t>
            </a:r>
            <a:endParaRPr lang="es-ES" sz="1100" dirty="0" smtClean="0"/>
          </a:p>
          <a:p>
            <a:pPr marL="171450" indent="-171450">
              <a:buFontTx/>
              <a:buChar char="-"/>
            </a:pPr>
            <a:r>
              <a:rPr lang="es-ES" sz="1100" dirty="0" err="1" smtClean="0"/>
              <a:t>Waste</a:t>
            </a:r>
            <a:r>
              <a:rPr lang="es-ES" sz="1100" dirty="0" smtClean="0"/>
              <a:t> </a:t>
            </a:r>
            <a:r>
              <a:rPr lang="es-ES" sz="1100" dirty="0" err="1" smtClean="0"/>
              <a:t>treatment</a:t>
            </a:r>
            <a:endParaRPr lang="es-ES" sz="1100" dirty="0" smtClean="0"/>
          </a:p>
          <a:p>
            <a:pPr marL="171450" indent="-171450">
              <a:buFontTx/>
              <a:buChar char="-"/>
            </a:pPr>
            <a:endParaRPr lang="es-ES" sz="1100" dirty="0" smtClean="0"/>
          </a:p>
          <a:p>
            <a:pPr marL="285750" indent="-285750">
              <a:buFontTx/>
              <a:buChar char="-"/>
            </a:pPr>
            <a:endParaRPr lang="es-ES" sz="1100" dirty="0"/>
          </a:p>
        </p:txBody>
      </p:sp>
      <p:sp>
        <p:nvSpPr>
          <p:cNvPr id="18" name="CuadroTexto 17"/>
          <p:cNvSpPr txBox="1"/>
          <p:nvPr/>
        </p:nvSpPr>
        <p:spPr>
          <a:xfrm>
            <a:off x="6438481" y="2672021"/>
            <a:ext cx="143187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Tx/>
              <a:buChar char="-"/>
            </a:pPr>
            <a:r>
              <a:rPr lang="es-ES" sz="1100" dirty="0" err="1" smtClean="0"/>
              <a:t>Analysis</a:t>
            </a:r>
            <a:r>
              <a:rPr lang="es-ES" sz="1100" dirty="0" smtClean="0"/>
              <a:t> of </a:t>
            </a:r>
            <a:r>
              <a:rPr lang="es-ES" sz="1100" dirty="0" err="1" smtClean="0"/>
              <a:t>pollutants</a:t>
            </a:r>
            <a:endParaRPr lang="es-ES" sz="1100" dirty="0" smtClean="0"/>
          </a:p>
          <a:p>
            <a:pPr marL="285750" indent="-285750">
              <a:buFontTx/>
              <a:buChar char="-"/>
            </a:pPr>
            <a:r>
              <a:rPr lang="es-ES" sz="1100" dirty="0" err="1" smtClean="0"/>
              <a:t>Treatment</a:t>
            </a:r>
            <a:r>
              <a:rPr lang="es-ES" sz="1100" dirty="0" smtClean="0"/>
              <a:t> of </a:t>
            </a:r>
            <a:r>
              <a:rPr lang="es-ES" sz="1100" dirty="0" err="1" smtClean="0"/>
              <a:t>pollutants</a:t>
            </a:r>
            <a:endParaRPr lang="es-ES" sz="1100" dirty="0" smtClean="0"/>
          </a:p>
          <a:p>
            <a:pPr marL="285750" indent="-285750">
              <a:buFontTx/>
              <a:buChar char="-"/>
            </a:pPr>
            <a:r>
              <a:rPr lang="es-ES" sz="1100" dirty="0" err="1" smtClean="0"/>
              <a:t>Laboratory</a:t>
            </a:r>
            <a:r>
              <a:rPr lang="es-ES" sz="1100" dirty="0" smtClean="0"/>
              <a:t> </a:t>
            </a:r>
            <a:r>
              <a:rPr lang="es-ES" sz="1100" dirty="0" err="1" smtClean="0"/>
              <a:t>techniques</a:t>
            </a:r>
            <a:endParaRPr lang="es-ES" sz="1100" dirty="0"/>
          </a:p>
        </p:txBody>
      </p:sp>
      <p:sp>
        <p:nvSpPr>
          <p:cNvPr id="19" name="CuadroTexto 18"/>
          <p:cNvSpPr txBox="1"/>
          <p:nvPr/>
        </p:nvSpPr>
        <p:spPr>
          <a:xfrm>
            <a:off x="7958916" y="2673832"/>
            <a:ext cx="136471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Tx/>
              <a:buChar char="-"/>
            </a:pPr>
            <a:r>
              <a:rPr lang="es-ES" sz="1100" dirty="0" err="1" smtClean="0"/>
              <a:t>Enviromental</a:t>
            </a:r>
            <a:r>
              <a:rPr lang="es-ES" sz="1100" dirty="0" smtClean="0"/>
              <a:t> </a:t>
            </a:r>
            <a:r>
              <a:rPr lang="es-ES" sz="1100" dirty="0" err="1" smtClean="0"/>
              <a:t>education</a:t>
            </a:r>
            <a:endParaRPr lang="es-ES" sz="1100" dirty="0" smtClean="0"/>
          </a:p>
          <a:p>
            <a:pPr marL="285750" indent="-285750">
              <a:buFontTx/>
              <a:buChar char="-"/>
            </a:pPr>
            <a:endParaRPr lang="es-ES" sz="1100" dirty="0"/>
          </a:p>
        </p:txBody>
      </p:sp>
      <p:sp>
        <p:nvSpPr>
          <p:cNvPr id="6" name="Marcador de contenido 5"/>
          <p:cNvSpPr>
            <a:spLocks noGrp="1"/>
          </p:cNvSpPr>
          <p:nvPr>
            <p:ph idx="1"/>
          </p:nvPr>
        </p:nvSpPr>
        <p:spPr>
          <a:xfrm>
            <a:off x="3779238" y="1185465"/>
            <a:ext cx="5752729" cy="3207427"/>
          </a:xfrm>
        </p:spPr>
        <p:txBody>
          <a:bodyPr/>
          <a:lstStyle/>
          <a:p>
            <a:pPr marL="0" indent="0">
              <a:buNone/>
            </a:pPr>
            <a:r>
              <a:rPr lang="es-ES" sz="2400" b="1" dirty="0" smtClean="0">
                <a:solidFill>
                  <a:schemeClr val="accent6">
                    <a:lumMod val="75000"/>
                  </a:schemeClr>
                </a:solidFill>
              </a:rPr>
              <a:t>2011-2016</a:t>
            </a:r>
          </a:p>
          <a:p>
            <a:pPr marL="0" indent="0">
              <a:buNone/>
            </a:pPr>
            <a:r>
              <a:rPr lang="es-ES" b="1" dirty="0" err="1" smtClean="0"/>
              <a:t>University</a:t>
            </a:r>
            <a:r>
              <a:rPr lang="es-ES" b="1" dirty="0" smtClean="0"/>
              <a:t> </a:t>
            </a:r>
            <a:r>
              <a:rPr lang="es-ES" b="1" dirty="0" err="1" smtClean="0"/>
              <a:t>degree</a:t>
            </a:r>
            <a:r>
              <a:rPr lang="es-ES" b="1" dirty="0" smtClean="0"/>
              <a:t> in </a:t>
            </a:r>
            <a:r>
              <a:rPr lang="es-ES" b="1" dirty="0" err="1" smtClean="0"/>
              <a:t>Enviromental</a:t>
            </a:r>
            <a:r>
              <a:rPr lang="es-ES" b="1" dirty="0" smtClean="0"/>
              <a:t> </a:t>
            </a:r>
            <a:r>
              <a:rPr lang="es-ES" b="1" dirty="0" err="1" smtClean="0"/>
              <a:t>Sciences</a:t>
            </a:r>
            <a:endParaRPr lang="es-ES" b="1" dirty="0" smtClean="0"/>
          </a:p>
          <a:p>
            <a:endParaRPr lang="es-ES" dirty="0" smtClean="0"/>
          </a:p>
          <a:p>
            <a:endParaRPr lang="es-ES" dirty="0"/>
          </a:p>
          <a:p>
            <a:pPr marL="0" indent="0">
              <a:buNone/>
            </a:pPr>
            <a:endParaRPr lang="es-ES" dirty="0" smtClean="0"/>
          </a:p>
          <a:p>
            <a:endParaRPr lang="es-ES" dirty="0" smtClean="0"/>
          </a:p>
          <a:p>
            <a:endParaRPr lang="es-ES" dirty="0" smtClean="0"/>
          </a:p>
          <a:p>
            <a:pPr marL="0" indent="0">
              <a:buNone/>
            </a:pPr>
            <a:endParaRPr lang="es-ES" dirty="0" smtClean="0"/>
          </a:p>
          <a:p>
            <a:pPr marL="0" indent="0">
              <a:buNone/>
            </a:pPr>
            <a:endParaRPr lang="es-ES" dirty="0"/>
          </a:p>
          <a:p>
            <a:pPr marL="542925" lvl="2" indent="0">
              <a:buNone/>
            </a:pPr>
            <a:endParaRPr lang="es-ES" sz="2000" dirty="0" smtClean="0"/>
          </a:p>
          <a:p>
            <a:pPr marL="0" indent="0">
              <a:buNone/>
            </a:pPr>
            <a:endParaRPr lang="es-ES" sz="2400" b="1" dirty="0">
              <a:solidFill>
                <a:schemeClr val="accent6">
                  <a:lumMod val="75000"/>
                </a:schemeClr>
              </a:solidFill>
            </a:endParaRPr>
          </a:p>
          <a:p>
            <a:r>
              <a:rPr lang="es-ES" dirty="0" smtClean="0"/>
              <a:t>To </a:t>
            </a:r>
            <a:r>
              <a:rPr lang="es-ES" dirty="0" err="1" smtClean="0"/>
              <a:t>improve</a:t>
            </a:r>
            <a:r>
              <a:rPr lang="es-ES" dirty="0" smtClean="0"/>
              <a:t> </a:t>
            </a:r>
            <a:r>
              <a:rPr lang="es-ES" dirty="0" err="1" smtClean="0"/>
              <a:t>my</a:t>
            </a:r>
            <a:r>
              <a:rPr lang="es-ES" dirty="0" smtClean="0"/>
              <a:t> </a:t>
            </a:r>
            <a:r>
              <a:rPr lang="es-ES" dirty="0" err="1" smtClean="0"/>
              <a:t>waste</a:t>
            </a:r>
            <a:r>
              <a:rPr lang="es-ES" dirty="0" smtClean="0"/>
              <a:t> </a:t>
            </a:r>
            <a:r>
              <a:rPr lang="es-ES" dirty="0" err="1" smtClean="0"/>
              <a:t>management</a:t>
            </a:r>
            <a:r>
              <a:rPr lang="es-ES" dirty="0" smtClean="0"/>
              <a:t> </a:t>
            </a:r>
            <a:r>
              <a:rPr lang="es-ES" dirty="0" err="1" smtClean="0"/>
              <a:t>knowledge</a:t>
            </a:r>
            <a:r>
              <a:rPr lang="es-ES" dirty="0" smtClean="0"/>
              <a:t>.</a:t>
            </a:r>
            <a:endParaRPr lang="es-ES" dirty="0"/>
          </a:p>
        </p:txBody>
      </p:sp>
      <p:sp>
        <p:nvSpPr>
          <p:cNvPr id="13" name="CuadroTexto 12"/>
          <p:cNvSpPr txBox="1"/>
          <p:nvPr/>
        </p:nvSpPr>
        <p:spPr>
          <a:xfrm>
            <a:off x="3740682" y="3916666"/>
            <a:ext cx="5547172" cy="338554"/>
          </a:xfrm>
          <a:prstGeom prst="rect">
            <a:avLst/>
          </a:prstGeom>
          <a:solidFill>
            <a:srgbClr val="E7FFE7"/>
          </a:solid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s-ES" sz="1600" b="1" dirty="0" err="1"/>
              <a:t>Last</a:t>
            </a:r>
            <a:r>
              <a:rPr lang="es-ES" sz="1600" b="1" dirty="0"/>
              <a:t> </a:t>
            </a:r>
            <a:r>
              <a:rPr lang="es-ES" sz="1600" b="1" dirty="0" err="1"/>
              <a:t>Work</a:t>
            </a:r>
            <a:r>
              <a:rPr lang="es-ES" sz="1600" dirty="0"/>
              <a:t>: </a:t>
            </a:r>
            <a:r>
              <a:rPr lang="es-ES" sz="1600" i="1" dirty="0" err="1"/>
              <a:t>Comparison</a:t>
            </a:r>
            <a:r>
              <a:rPr lang="es-ES" sz="1600" i="1" dirty="0"/>
              <a:t> of </a:t>
            </a:r>
            <a:r>
              <a:rPr lang="es-ES" sz="1600" i="1" dirty="0" err="1"/>
              <a:t>the</a:t>
            </a:r>
            <a:r>
              <a:rPr lang="es-ES" sz="1600" i="1" dirty="0"/>
              <a:t> </a:t>
            </a:r>
            <a:r>
              <a:rPr lang="es-ES" sz="1600" i="1" dirty="0" err="1"/>
              <a:t>different</a:t>
            </a:r>
            <a:r>
              <a:rPr lang="es-ES" sz="1600" i="1" dirty="0"/>
              <a:t> </a:t>
            </a:r>
            <a:r>
              <a:rPr lang="es-ES" sz="1600" i="1" dirty="0" err="1" smtClean="0"/>
              <a:t>waste</a:t>
            </a:r>
            <a:r>
              <a:rPr lang="es-ES" sz="1600" i="1" dirty="0" smtClean="0"/>
              <a:t> </a:t>
            </a:r>
            <a:r>
              <a:rPr lang="es-ES" sz="1600" i="1" dirty="0" err="1" smtClean="0"/>
              <a:t>collection</a:t>
            </a:r>
            <a:r>
              <a:rPr lang="es-ES" sz="1600" i="1" dirty="0" smtClean="0"/>
              <a:t> </a:t>
            </a:r>
            <a:r>
              <a:rPr lang="es-ES" sz="1600" i="1" dirty="0" err="1" smtClean="0"/>
              <a:t>systems</a:t>
            </a:r>
            <a:endParaRPr lang="es-ES" sz="1600" dirty="0"/>
          </a:p>
        </p:txBody>
      </p:sp>
      <p:sp>
        <p:nvSpPr>
          <p:cNvPr id="20" name="Marcador de contenido 2"/>
          <p:cNvSpPr txBox="1">
            <a:spLocks/>
          </p:cNvSpPr>
          <p:nvPr/>
        </p:nvSpPr>
        <p:spPr>
          <a:xfrm>
            <a:off x="3745091" y="4054092"/>
            <a:ext cx="5858894" cy="96875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s-ES" sz="2400" b="1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0" indent="0">
              <a:buFont typeface="Corbel" panose="020B0503020204020204" pitchFamily="34" charset="0"/>
              <a:buNone/>
            </a:pPr>
            <a:r>
              <a:rPr lang="es-ES" sz="2400" b="1" dirty="0" smtClean="0">
                <a:solidFill>
                  <a:schemeClr val="accent6">
                    <a:lumMod val="75000"/>
                  </a:schemeClr>
                </a:solidFill>
              </a:rPr>
              <a:t>2017-2019</a:t>
            </a:r>
          </a:p>
          <a:p>
            <a:pPr marL="0" indent="0">
              <a:buFont typeface="Corbel" panose="020B0503020204020204" pitchFamily="34" charset="0"/>
              <a:buNone/>
            </a:pPr>
            <a:r>
              <a:rPr lang="es-ES" b="1" dirty="0" smtClean="0"/>
              <a:t>Master </a:t>
            </a:r>
            <a:r>
              <a:rPr lang="es-ES" b="1" dirty="0" err="1" smtClean="0"/>
              <a:t>degree</a:t>
            </a:r>
            <a:r>
              <a:rPr lang="es-ES" b="1" dirty="0" smtClean="0"/>
              <a:t> in </a:t>
            </a:r>
            <a:r>
              <a:rPr lang="es-ES" b="1" dirty="0" err="1" smtClean="0"/>
              <a:t>Enviromental</a:t>
            </a:r>
            <a:r>
              <a:rPr lang="es-ES" b="1" dirty="0" smtClean="0"/>
              <a:t> </a:t>
            </a:r>
            <a:r>
              <a:rPr lang="es-ES" b="1" dirty="0" err="1" smtClean="0"/>
              <a:t>Engineering</a:t>
            </a:r>
            <a:r>
              <a:rPr lang="es-ES" b="1" dirty="0" smtClean="0"/>
              <a:t> </a:t>
            </a:r>
            <a:r>
              <a:rPr lang="es-ES" b="1" dirty="0" err="1" smtClean="0"/>
              <a:t>Research</a:t>
            </a:r>
            <a:r>
              <a:rPr lang="es-ES" b="1" dirty="0" smtClean="0"/>
              <a:t>.</a:t>
            </a:r>
          </a:p>
          <a:p>
            <a:pPr marL="0" indent="0">
              <a:buFont typeface="Corbel" panose="020B0503020204020204" pitchFamily="34" charset="0"/>
              <a:buNone/>
            </a:pPr>
            <a:endParaRPr lang="es-ES" dirty="0"/>
          </a:p>
        </p:txBody>
      </p:sp>
      <p:pic>
        <p:nvPicPr>
          <p:cNvPr id="21" name="Imagen 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42234" y="2069993"/>
            <a:ext cx="1777684" cy="1333263"/>
          </a:xfrm>
          <a:prstGeom prst="rect">
            <a:avLst/>
          </a:prstGeom>
        </p:spPr>
      </p:pic>
      <p:sp>
        <p:nvSpPr>
          <p:cNvPr id="22" name="Flecha curvada hacia la derecha 21"/>
          <p:cNvSpPr/>
          <p:nvPr/>
        </p:nvSpPr>
        <p:spPr>
          <a:xfrm rot="11809707" flipH="1">
            <a:off x="664449" y="2498907"/>
            <a:ext cx="415084" cy="1246521"/>
          </a:xfrm>
          <a:prstGeom prst="curvedRightArrow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chemeClr val="tx1"/>
              </a:solidFill>
            </a:endParaRPr>
          </a:p>
        </p:txBody>
      </p:sp>
      <p:sp>
        <p:nvSpPr>
          <p:cNvPr id="23" name="CuadroTexto 22"/>
          <p:cNvSpPr txBox="1"/>
          <p:nvPr/>
        </p:nvSpPr>
        <p:spPr>
          <a:xfrm>
            <a:off x="3740681" y="5850235"/>
            <a:ext cx="5539541" cy="584775"/>
          </a:xfrm>
          <a:prstGeom prst="rect">
            <a:avLst/>
          </a:prstGeom>
          <a:solidFill>
            <a:srgbClr val="E7FFE7"/>
          </a:solid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s-ES" sz="1600" b="1" dirty="0" err="1"/>
              <a:t>Last</a:t>
            </a:r>
            <a:r>
              <a:rPr lang="es-ES" sz="1600" b="1" dirty="0"/>
              <a:t> </a:t>
            </a:r>
            <a:r>
              <a:rPr lang="es-ES" sz="1600" b="1" dirty="0" err="1"/>
              <a:t>Work</a:t>
            </a:r>
            <a:r>
              <a:rPr lang="es-ES" sz="1600" dirty="0"/>
              <a:t>: </a:t>
            </a:r>
            <a:r>
              <a:rPr lang="es-ES" sz="1600" dirty="0" err="1" smtClean="0"/>
              <a:t>Sustainable</a:t>
            </a:r>
            <a:r>
              <a:rPr lang="es-ES" sz="1600" dirty="0" smtClean="0"/>
              <a:t> </a:t>
            </a:r>
            <a:r>
              <a:rPr lang="es-ES" sz="1600" dirty="0" err="1" smtClean="0"/>
              <a:t>anodes</a:t>
            </a:r>
            <a:r>
              <a:rPr lang="es-ES" sz="1600" dirty="0" smtClean="0"/>
              <a:t> </a:t>
            </a:r>
            <a:r>
              <a:rPr lang="es-ES" sz="1600" dirty="0" err="1" smtClean="0"/>
              <a:t>for</a:t>
            </a:r>
            <a:r>
              <a:rPr lang="es-ES" sz="1600" dirty="0" smtClean="0"/>
              <a:t> </a:t>
            </a:r>
            <a:r>
              <a:rPr lang="es-ES" sz="1600" i="1" dirty="0" err="1" smtClean="0"/>
              <a:t>Na</a:t>
            </a:r>
            <a:r>
              <a:rPr lang="es-ES" sz="1600" i="1" dirty="0" smtClean="0"/>
              <a:t>-ion </a:t>
            </a:r>
            <a:r>
              <a:rPr lang="es-ES" sz="1600" i="1" dirty="0" err="1" smtClean="0"/>
              <a:t>batteries</a:t>
            </a:r>
            <a:r>
              <a:rPr lang="es-ES" sz="1600" i="1" dirty="0" smtClean="0"/>
              <a:t> </a:t>
            </a:r>
            <a:r>
              <a:rPr lang="es-ES" sz="1600" i="1" dirty="0" err="1" smtClean="0"/>
              <a:t>produced</a:t>
            </a:r>
            <a:r>
              <a:rPr lang="es-ES" sz="1600" i="1" dirty="0" smtClean="0"/>
              <a:t> </a:t>
            </a:r>
            <a:r>
              <a:rPr lang="es-ES" sz="1600" i="1" dirty="0" err="1" smtClean="0"/>
              <a:t>by</a:t>
            </a:r>
            <a:r>
              <a:rPr lang="es-ES" sz="1600" i="1" dirty="0" smtClean="0"/>
              <a:t> </a:t>
            </a:r>
            <a:r>
              <a:rPr lang="es-ES" sz="1600" i="1" dirty="0" err="1" smtClean="0"/>
              <a:t>carbonization</a:t>
            </a:r>
            <a:r>
              <a:rPr lang="es-ES" sz="1600" i="1" dirty="0" smtClean="0"/>
              <a:t> of  </a:t>
            </a:r>
            <a:r>
              <a:rPr lang="es-ES" sz="1600" i="1" dirty="0" err="1" smtClean="0"/>
              <a:t>biowaste</a:t>
            </a:r>
            <a:r>
              <a:rPr lang="es-ES" sz="1600" i="1" dirty="0" smtClean="0"/>
              <a:t> </a:t>
            </a:r>
            <a:endParaRPr lang="es-ES" sz="1600" dirty="0"/>
          </a:p>
        </p:txBody>
      </p:sp>
    </p:spTree>
    <p:extLst>
      <p:ext uri="{BB962C8B-B14F-4D97-AF65-F5344CB8AC3E}">
        <p14:creationId xmlns:p14="http://schemas.microsoft.com/office/powerpoint/2010/main" val="2467053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2. </a:t>
            </a:r>
            <a:r>
              <a:rPr lang="es-ES" dirty="0" err="1" smtClean="0"/>
              <a:t>Work</a:t>
            </a:r>
            <a:r>
              <a:rPr lang="es-ES" dirty="0" smtClean="0"/>
              <a:t> </a:t>
            </a:r>
            <a:r>
              <a:rPr lang="es-ES" dirty="0" err="1" smtClean="0"/>
              <a:t>sperience</a:t>
            </a:r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es-ES" noProof="0" smtClean="0"/>
              <a:pPr rtl="0"/>
              <a:t>2</a:t>
            </a:fld>
            <a:endParaRPr lang="es-ES" noProof="0"/>
          </a:p>
        </p:txBody>
      </p:sp>
      <p:pic>
        <p:nvPicPr>
          <p:cNvPr id="2050" name="Picture 2" descr="Resultado de imagen de campaÃ±a organico ayal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9002" y="3456116"/>
            <a:ext cx="2768195" cy="196396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51471" y="3603734"/>
            <a:ext cx="1655994" cy="596694"/>
          </a:xfrm>
          <a:prstGeom prst="rect">
            <a:avLst/>
          </a:prstGeom>
        </p:spPr>
      </p:pic>
      <p:cxnSp>
        <p:nvCxnSpPr>
          <p:cNvPr id="8" name="Conector recto 7"/>
          <p:cNvCxnSpPr/>
          <p:nvPr/>
        </p:nvCxnSpPr>
        <p:spPr>
          <a:xfrm>
            <a:off x="779657" y="3376456"/>
            <a:ext cx="981075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ángulo 8"/>
          <p:cNvSpPr/>
          <p:nvPr/>
        </p:nvSpPr>
        <p:spPr>
          <a:xfrm>
            <a:off x="813887" y="2882944"/>
            <a:ext cx="78816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2400" b="1" dirty="0">
                <a:solidFill>
                  <a:schemeClr val="accent6">
                    <a:lumMod val="75000"/>
                  </a:schemeClr>
                </a:solidFill>
              </a:rPr>
              <a:t>2017</a:t>
            </a:r>
          </a:p>
        </p:txBody>
      </p:sp>
      <p:pic>
        <p:nvPicPr>
          <p:cNvPr id="10" name="Imagen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66597" y="4438098"/>
            <a:ext cx="1285544" cy="729910"/>
          </a:xfrm>
          <a:prstGeom prst="rect">
            <a:avLst/>
          </a:prstGeom>
        </p:spPr>
      </p:pic>
      <p:sp>
        <p:nvSpPr>
          <p:cNvPr id="11" name="Rectángulo 10"/>
          <p:cNvSpPr/>
          <p:nvPr/>
        </p:nvSpPr>
        <p:spPr>
          <a:xfrm>
            <a:off x="3985867" y="3526499"/>
            <a:ext cx="347688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Tx/>
              <a:buChar char="-"/>
            </a:pPr>
            <a:r>
              <a:rPr lang="es-ES" i="1" dirty="0" err="1" smtClean="0"/>
              <a:t>Enviromental</a:t>
            </a:r>
            <a:r>
              <a:rPr lang="es-ES" i="1" dirty="0" smtClean="0"/>
              <a:t> </a:t>
            </a:r>
            <a:r>
              <a:rPr lang="es-ES" i="1" dirty="0" err="1" smtClean="0"/>
              <a:t>Education</a:t>
            </a:r>
            <a:r>
              <a:rPr lang="es-ES" i="1" dirty="0" smtClean="0"/>
              <a:t> in </a:t>
            </a:r>
            <a:r>
              <a:rPr lang="es-ES" i="1" dirty="0" err="1" smtClean="0"/>
              <a:t>colaboration</a:t>
            </a:r>
            <a:r>
              <a:rPr lang="es-ES" i="1" dirty="0" smtClean="0"/>
              <a:t> </a:t>
            </a:r>
            <a:r>
              <a:rPr lang="es-ES" i="1" dirty="0" err="1" smtClean="0"/>
              <a:t>with</a:t>
            </a:r>
            <a:r>
              <a:rPr lang="es-ES" i="1" dirty="0" smtClean="0"/>
              <a:t> </a:t>
            </a:r>
            <a:r>
              <a:rPr lang="es-ES" i="1" dirty="0" err="1" smtClean="0"/>
              <a:t>schools</a:t>
            </a:r>
            <a:endParaRPr lang="es-ES" i="1" dirty="0"/>
          </a:p>
        </p:txBody>
      </p:sp>
      <p:cxnSp>
        <p:nvCxnSpPr>
          <p:cNvPr id="13" name="Conector recto 12"/>
          <p:cNvCxnSpPr/>
          <p:nvPr/>
        </p:nvCxnSpPr>
        <p:spPr>
          <a:xfrm>
            <a:off x="723900" y="5565980"/>
            <a:ext cx="981075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ángulo 13"/>
          <p:cNvSpPr/>
          <p:nvPr/>
        </p:nvSpPr>
        <p:spPr>
          <a:xfrm>
            <a:off x="676275" y="5104315"/>
            <a:ext cx="189866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2400" b="1" dirty="0" err="1">
                <a:solidFill>
                  <a:schemeClr val="accent6">
                    <a:lumMod val="75000"/>
                  </a:schemeClr>
                </a:solidFill>
              </a:rPr>
              <a:t>Febrary</a:t>
            </a:r>
            <a:r>
              <a:rPr lang="es-ES" sz="2400" b="1" dirty="0">
                <a:solidFill>
                  <a:schemeClr val="accent6">
                    <a:lumMod val="75000"/>
                  </a:schemeClr>
                </a:solidFill>
              </a:rPr>
              <a:t> 2019</a:t>
            </a:r>
          </a:p>
        </p:txBody>
      </p:sp>
      <p:sp>
        <p:nvSpPr>
          <p:cNvPr id="16" name="Rectángulo 15"/>
          <p:cNvSpPr/>
          <p:nvPr/>
        </p:nvSpPr>
        <p:spPr>
          <a:xfrm>
            <a:off x="3985867" y="4307859"/>
            <a:ext cx="35836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Tx/>
              <a:buChar char="-"/>
            </a:pPr>
            <a:r>
              <a:rPr lang="es-ES" i="1" dirty="0" err="1" smtClean="0"/>
              <a:t>Enviromental</a:t>
            </a:r>
            <a:r>
              <a:rPr lang="es-ES" i="1" dirty="0" smtClean="0"/>
              <a:t> </a:t>
            </a:r>
            <a:r>
              <a:rPr lang="es-ES" i="1" dirty="0" err="1" smtClean="0"/>
              <a:t>Education</a:t>
            </a:r>
            <a:endParaRPr lang="es-ES" i="1" dirty="0" smtClean="0"/>
          </a:p>
          <a:p>
            <a:pPr marL="285750" indent="-285750">
              <a:buFontTx/>
              <a:buChar char="-"/>
            </a:pPr>
            <a:r>
              <a:rPr lang="es-ES" i="1" dirty="0" err="1" smtClean="0"/>
              <a:t>Promotion</a:t>
            </a:r>
            <a:r>
              <a:rPr lang="es-ES" i="1" dirty="0" smtClean="0"/>
              <a:t> of </a:t>
            </a:r>
            <a:r>
              <a:rPr lang="es-ES" i="1" dirty="0" err="1" smtClean="0"/>
              <a:t>the</a:t>
            </a:r>
            <a:r>
              <a:rPr lang="es-ES" i="1" dirty="0" smtClean="0"/>
              <a:t> </a:t>
            </a:r>
            <a:r>
              <a:rPr lang="es-ES" i="1" dirty="0" err="1" smtClean="0"/>
              <a:t>collection</a:t>
            </a:r>
            <a:r>
              <a:rPr lang="es-ES" i="1" dirty="0" smtClean="0"/>
              <a:t> of </a:t>
            </a:r>
            <a:r>
              <a:rPr lang="es-ES" i="1" dirty="0" err="1" smtClean="0"/>
              <a:t>the</a:t>
            </a:r>
            <a:r>
              <a:rPr lang="es-ES" i="1" dirty="0" smtClean="0"/>
              <a:t> </a:t>
            </a:r>
            <a:r>
              <a:rPr lang="es-ES" i="1" dirty="0" err="1" smtClean="0"/>
              <a:t>organic</a:t>
            </a:r>
            <a:r>
              <a:rPr lang="es-ES" i="1" dirty="0" smtClean="0"/>
              <a:t> </a:t>
            </a:r>
            <a:r>
              <a:rPr lang="es-ES" i="1" dirty="0" err="1" smtClean="0"/>
              <a:t>waste</a:t>
            </a:r>
            <a:endParaRPr lang="es-ES" i="1" dirty="0"/>
          </a:p>
        </p:txBody>
      </p:sp>
      <p:pic>
        <p:nvPicPr>
          <p:cNvPr id="2052" name="Picture 4" descr="https://www.ihobe.eus/Recursos/img/ihobe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7969" y="6055372"/>
            <a:ext cx="1562100" cy="5847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ectángulo 18"/>
          <p:cNvSpPr/>
          <p:nvPr/>
        </p:nvSpPr>
        <p:spPr>
          <a:xfrm>
            <a:off x="5255394" y="6356350"/>
            <a:ext cx="1838425" cy="501650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054" name="Picture 6" descr="http://www.basqueecodesigncenter.net/Recursos/img/bec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544" y="5666149"/>
            <a:ext cx="3253487" cy="4308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Rectángulo 20"/>
          <p:cNvSpPr/>
          <p:nvPr/>
        </p:nvSpPr>
        <p:spPr>
          <a:xfrm>
            <a:off x="4245339" y="5773836"/>
            <a:ext cx="358366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Tx/>
              <a:buChar char="-"/>
            </a:pPr>
            <a:r>
              <a:rPr lang="es-ES" i="1" dirty="0" err="1" smtClean="0"/>
              <a:t>Waste</a:t>
            </a:r>
            <a:r>
              <a:rPr lang="es-ES" i="1" dirty="0" smtClean="0"/>
              <a:t> </a:t>
            </a:r>
            <a:r>
              <a:rPr lang="es-ES" i="1" dirty="0" err="1" smtClean="0"/>
              <a:t>related</a:t>
            </a:r>
            <a:r>
              <a:rPr lang="es-ES" i="1" dirty="0" smtClean="0"/>
              <a:t> </a:t>
            </a:r>
            <a:r>
              <a:rPr lang="es-ES" i="1" dirty="0" err="1" smtClean="0"/>
              <a:t>reports</a:t>
            </a:r>
            <a:endParaRPr lang="es-ES" i="1" dirty="0" smtClean="0"/>
          </a:p>
          <a:p>
            <a:pPr marL="285750" indent="-285750">
              <a:buFontTx/>
              <a:buChar char="-"/>
            </a:pPr>
            <a:r>
              <a:rPr lang="es-ES" i="1" dirty="0" smtClean="0"/>
              <a:t>LCA </a:t>
            </a:r>
            <a:r>
              <a:rPr lang="es-ES" i="1" dirty="0" err="1"/>
              <a:t>t</a:t>
            </a:r>
            <a:r>
              <a:rPr lang="es-ES" i="1" dirty="0" err="1" smtClean="0"/>
              <a:t>ools</a:t>
            </a:r>
            <a:endParaRPr lang="es-ES" i="1" dirty="0"/>
          </a:p>
        </p:txBody>
      </p:sp>
      <p:cxnSp>
        <p:nvCxnSpPr>
          <p:cNvPr id="20" name="Conector recto 19"/>
          <p:cNvCxnSpPr/>
          <p:nvPr/>
        </p:nvCxnSpPr>
        <p:spPr>
          <a:xfrm>
            <a:off x="735287" y="1584904"/>
            <a:ext cx="981075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ángulo 14"/>
          <p:cNvSpPr/>
          <p:nvPr/>
        </p:nvSpPr>
        <p:spPr>
          <a:xfrm>
            <a:off x="779657" y="1168464"/>
            <a:ext cx="81342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sz="2400" b="1" dirty="0">
                <a:solidFill>
                  <a:schemeClr val="accent6">
                    <a:lumMod val="75000"/>
                  </a:schemeClr>
                </a:solidFill>
              </a:rPr>
              <a:t>2016</a:t>
            </a:r>
          </a:p>
        </p:txBody>
      </p:sp>
      <p:pic>
        <p:nvPicPr>
          <p:cNvPr id="17" name="Imagen 1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81504" y="1689659"/>
            <a:ext cx="1388565" cy="1388565"/>
          </a:xfrm>
          <a:prstGeom prst="rect">
            <a:avLst/>
          </a:prstGeom>
        </p:spPr>
      </p:pic>
      <p:sp>
        <p:nvSpPr>
          <p:cNvPr id="24" name="Rectángulo 23"/>
          <p:cNvSpPr/>
          <p:nvPr/>
        </p:nvSpPr>
        <p:spPr>
          <a:xfrm>
            <a:off x="4295583" y="2007054"/>
            <a:ext cx="347688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Tx/>
              <a:buChar char="-"/>
            </a:pPr>
            <a:r>
              <a:rPr lang="es-ES" i="1" dirty="0" err="1" smtClean="0"/>
              <a:t>Waste</a:t>
            </a:r>
            <a:r>
              <a:rPr lang="es-ES" i="1" dirty="0" smtClean="0"/>
              <a:t> </a:t>
            </a:r>
            <a:r>
              <a:rPr lang="es-ES" i="1" dirty="0" err="1" smtClean="0"/>
              <a:t>related</a:t>
            </a:r>
            <a:r>
              <a:rPr lang="es-ES" i="1" dirty="0" smtClean="0"/>
              <a:t> </a:t>
            </a:r>
            <a:r>
              <a:rPr lang="es-ES" i="1" dirty="0" err="1" smtClean="0"/>
              <a:t>reports</a:t>
            </a:r>
            <a:endParaRPr lang="es-ES" i="1" dirty="0" smtClean="0"/>
          </a:p>
          <a:p>
            <a:pPr marL="285750" indent="-285750">
              <a:buFontTx/>
              <a:buChar char="-"/>
            </a:pPr>
            <a:r>
              <a:rPr lang="es-ES" i="1" dirty="0" smtClean="0"/>
              <a:t>SIG</a:t>
            </a:r>
          </a:p>
          <a:p>
            <a:pPr marL="285750" indent="-285750">
              <a:buFontTx/>
              <a:buChar char="-"/>
            </a:pPr>
            <a:r>
              <a:rPr lang="es-ES" i="1" dirty="0" smtClean="0"/>
              <a:t>Excel </a:t>
            </a:r>
            <a:r>
              <a:rPr lang="es-ES" i="1" dirty="0" err="1" smtClean="0"/>
              <a:t>tools</a:t>
            </a:r>
            <a:endParaRPr lang="es-ES" i="1" dirty="0"/>
          </a:p>
        </p:txBody>
      </p:sp>
    </p:spTree>
    <p:extLst>
      <p:ext uri="{BB962C8B-B14F-4D97-AF65-F5344CB8AC3E}">
        <p14:creationId xmlns:p14="http://schemas.microsoft.com/office/powerpoint/2010/main" val="2537026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e Offic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30677711_TF78453729" id="{B3EBC9CA-2BB5-45F7-AE90-258FA939C811}" vid="{50223CCE-5501-4DAE-8602-479AB07604BD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258AE14-BE87-4F2F-9922-71301CC22076}">
  <ds:schemaRefs>
    <ds:schemaRef ds:uri="fb0879af-3eba-417a-a55a-ffe6dcd6ca77"/>
    <ds:schemaRef ds:uri="http://www.w3.org/XML/1998/namespace"/>
    <ds:schemaRef ds:uri="http://schemas.microsoft.com/office/2006/documentManagement/types"/>
    <ds:schemaRef ds:uri="http://purl.org/dc/terms/"/>
    <ds:schemaRef ds:uri="http://schemas.microsoft.com/office/2006/metadata/properties"/>
    <ds:schemaRef ds:uri="http://purl.org/dc/dcmitype/"/>
    <ds:schemaRef ds:uri="http://purl.org/dc/elements/1.1/"/>
    <ds:schemaRef ds:uri="http://schemas.microsoft.com/office/infopath/2007/PartnerControls"/>
    <ds:schemaRef ds:uri="http://schemas.openxmlformats.org/package/2006/metadata/core-properties"/>
    <ds:schemaRef ds:uri="6dc4bcd6-49db-4c07-9060-8acfc67cef9f"/>
    <ds:schemaRef ds:uri="http://schemas.microsoft.com/sharepoint/v3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Presentación orgánica</Template>
  <TotalTime>0</TotalTime>
  <Words>189</Words>
  <Application>Microsoft Office PowerPoint</Application>
  <PresentationFormat>Panorámica</PresentationFormat>
  <Paragraphs>64</Paragraphs>
  <Slides>2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</vt:i4>
      </vt:variant>
    </vt:vector>
  </HeadingPairs>
  <TitlesOfParts>
    <vt:vector size="8" baseType="lpstr">
      <vt:lpstr>Arial</vt:lpstr>
      <vt:lpstr>Calibri</vt:lpstr>
      <vt:lpstr>Corbel</vt:lpstr>
      <vt:lpstr>Garamond</vt:lpstr>
      <vt:lpstr>Times New Roman</vt:lpstr>
      <vt:lpstr>Tema de Office</vt:lpstr>
      <vt:lpstr>1. Backgrownd</vt:lpstr>
      <vt:lpstr>2. Work sperience</vt:lpstr>
    </vt:vector>
  </TitlesOfParts>
  <Manager/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2019-05-06T09:57:50Z</dcterms:created>
  <dcterms:modified xsi:type="dcterms:W3CDTF">2019-05-09T08:34:16Z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