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6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7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3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6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8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7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1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9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4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F3319-D658-4292-9003-917674C24B23}" type="datetimeFigureOut">
              <a:rPr lang="en-US" smtClean="0"/>
              <a:t>5/17/2019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A302-A7D9-4D23-9ED9-49510834F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504C8-8392-4BD5-8A8C-BA4019B2EA3B}"/>
              </a:ext>
            </a:extLst>
          </p:cNvPr>
          <p:cNvSpPr txBox="1"/>
          <p:nvPr/>
        </p:nvSpPr>
        <p:spPr>
          <a:xfrm>
            <a:off x="422031" y="239807"/>
            <a:ext cx="8299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Megan Rippy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CAEEA0-77A0-4AEC-A2F9-66174FD55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111" y="1113977"/>
            <a:ext cx="881837" cy="8818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D13AC4-C7B4-49AC-A4F4-0470ABDDDA13}"/>
              </a:ext>
            </a:extLst>
          </p:cNvPr>
          <p:cNvSpPr/>
          <p:nvPr/>
        </p:nvSpPr>
        <p:spPr>
          <a:xfrm>
            <a:off x="578277" y="946040"/>
            <a:ext cx="829993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 in CEE at Virginia Tech: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Ecological Engineer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 in Northern California, but recently moved to Virginia for work</a:t>
            </a:r>
          </a:p>
          <a:p>
            <a:pPr marL="342900" indent="-342900">
              <a:buFontTx/>
              <a:buChar char="-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 Ecology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 and MS in Marine Biology (population genetics) &amp;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 in Biological Oceanography from the Scripps Institution of Oceanography</a:t>
            </a:r>
          </a:p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 Environmental Engineering and Social Ecology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Postdoctoral work at the University of California Irvine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0" name="Picture 9" descr="A person smiling for the camera&#10;&#10;Description automatically generated">
            <a:extLst>
              <a:ext uri="{FF2B5EF4-FFF2-40B4-BE49-F238E27FC236}">
                <a16:creationId xmlns:a16="http://schemas.microsoft.com/office/drawing/2014/main" xmlns="" id="{662FB460-BB2B-4F14-A1B8-92CDA1444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53" y="3975463"/>
            <a:ext cx="3087025" cy="2315269"/>
          </a:xfrm>
          <a:prstGeom prst="rect">
            <a:avLst/>
          </a:prstGeom>
        </p:spPr>
      </p:pic>
      <p:pic>
        <p:nvPicPr>
          <p:cNvPr id="14" name="Picture 13" descr="A picture containing outdoor&#10;&#10;Description automatically generated">
            <a:extLst>
              <a:ext uri="{FF2B5EF4-FFF2-40B4-BE49-F238E27FC236}">
                <a16:creationId xmlns:a16="http://schemas.microsoft.com/office/drawing/2014/main" xmlns="" id="{A742877A-B30A-4115-BE8D-3F4A32A959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6" y="3665555"/>
            <a:ext cx="1859713" cy="2801827"/>
          </a:xfrm>
          <a:prstGeom prst="rect">
            <a:avLst/>
          </a:prstGeom>
        </p:spPr>
      </p:pic>
      <p:pic>
        <p:nvPicPr>
          <p:cNvPr id="20" name="Picture 19" descr="A cat that is looking at the camera&#10;&#10;Description automatically generated">
            <a:extLst>
              <a:ext uri="{FF2B5EF4-FFF2-40B4-BE49-F238E27FC236}">
                <a16:creationId xmlns:a16="http://schemas.microsoft.com/office/drawing/2014/main" xmlns="" id="{34CD61BA-DE1D-49C3-916E-B765829AF8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7349" y="4015783"/>
            <a:ext cx="2801827" cy="21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Down 5">
            <a:extLst>
              <a:ext uri="{FF2B5EF4-FFF2-40B4-BE49-F238E27FC236}">
                <a16:creationId xmlns:a16="http://schemas.microsoft.com/office/drawing/2014/main" xmlns="" id="{4E2A0A1E-A436-4985-86DB-00D44FB2524B}"/>
              </a:ext>
            </a:extLst>
          </p:cNvPr>
          <p:cNvSpPr/>
          <p:nvPr/>
        </p:nvSpPr>
        <p:spPr>
          <a:xfrm>
            <a:off x="7062636" y="1272852"/>
            <a:ext cx="589085" cy="3157725"/>
          </a:xfrm>
          <a:custGeom>
            <a:avLst/>
            <a:gdLst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147271 w 589085"/>
              <a:gd name="connsiteY2" fmla="*/ 0 h 931984"/>
              <a:gd name="connsiteX3" fmla="*/ 441814 w 589085"/>
              <a:gd name="connsiteY3" fmla="*/ 0 h 931984"/>
              <a:gd name="connsiteX4" fmla="*/ 441814 w 589085"/>
              <a:gd name="connsiteY4" fmla="*/ 637442 h 931984"/>
              <a:gd name="connsiteX5" fmla="*/ 589085 w 589085"/>
              <a:gd name="connsiteY5" fmla="*/ 637442 h 931984"/>
              <a:gd name="connsiteX6" fmla="*/ 294543 w 589085"/>
              <a:gd name="connsiteY6" fmla="*/ 931984 h 931984"/>
              <a:gd name="connsiteX7" fmla="*/ 0 w 589085"/>
              <a:gd name="connsiteY7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147271 w 589085"/>
              <a:gd name="connsiteY2" fmla="*/ 0 h 931984"/>
              <a:gd name="connsiteX3" fmla="*/ 441814 w 589085"/>
              <a:gd name="connsiteY3" fmla="*/ 0 h 931984"/>
              <a:gd name="connsiteX4" fmla="*/ 378070 w 589085"/>
              <a:gd name="connsiteY4" fmla="*/ 369277 h 931984"/>
              <a:gd name="connsiteX5" fmla="*/ 441814 w 589085"/>
              <a:gd name="connsiteY5" fmla="*/ 637442 h 931984"/>
              <a:gd name="connsiteX6" fmla="*/ 589085 w 589085"/>
              <a:gd name="connsiteY6" fmla="*/ 637442 h 931984"/>
              <a:gd name="connsiteX7" fmla="*/ 294543 w 589085"/>
              <a:gd name="connsiteY7" fmla="*/ 931984 h 931984"/>
              <a:gd name="connsiteX8" fmla="*/ 0 w 589085"/>
              <a:gd name="connsiteY8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41814 w 589085"/>
              <a:gd name="connsiteY6" fmla="*/ 637442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41814 w 589085"/>
              <a:gd name="connsiteY6" fmla="*/ 637442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41814 w 589085"/>
              <a:gd name="connsiteY6" fmla="*/ 637442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41814 w 589085"/>
              <a:gd name="connsiteY6" fmla="*/ 637442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41814 w 589085"/>
              <a:gd name="connsiteY6" fmla="*/ 637442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147271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15437 w 589085"/>
              <a:gd name="connsiteY6" fmla="*/ 643826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37442 h 931984"/>
              <a:gd name="connsiteX1" fmla="*/ 200025 w 589085"/>
              <a:gd name="connsiteY1" fmla="*/ 637442 h 931984"/>
              <a:gd name="connsiteX2" fmla="*/ 228600 w 589085"/>
              <a:gd name="connsiteY2" fmla="*/ 360484 h 931984"/>
              <a:gd name="connsiteX3" fmla="*/ 147271 w 589085"/>
              <a:gd name="connsiteY3" fmla="*/ 0 h 931984"/>
              <a:gd name="connsiteX4" fmla="*/ 441814 w 589085"/>
              <a:gd name="connsiteY4" fmla="*/ 0 h 931984"/>
              <a:gd name="connsiteX5" fmla="*/ 378070 w 589085"/>
              <a:gd name="connsiteY5" fmla="*/ 369277 h 931984"/>
              <a:gd name="connsiteX6" fmla="*/ 415437 w 589085"/>
              <a:gd name="connsiteY6" fmla="*/ 643826 h 931984"/>
              <a:gd name="connsiteX7" fmla="*/ 589085 w 589085"/>
              <a:gd name="connsiteY7" fmla="*/ 637442 h 931984"/>
              <a:gd name="connsiteX8" fmla="*/ 294543 w 589085"/>
              <a:gd name="connsiteY8" fmla="*/ 931984 h 931984"/>
              <a:gd name="connsiteX9" fmla="*/ 0 w 589085"/>
              <a:gd name="connsiteY9" fmla="*/ 637442 h 931984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415437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415437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415437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397852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397852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397852 w 589085"/>
              <a:gd name="connsiteY6" fmla="*/ 637442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47271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380268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5387 w 589085"/>
              <a:gd name="connsiteY3" fmla="*/ 6384 h 938368"/>
              <a:gd name="connsiteX4" fmla="*/ 476984 w 589085"/>
              <a:gd name="connsiteY4" fmla="*/ 0 h 938368"/>
              <a:gd name="connsiteX5" fmla="*/ 378070 w 589085"/>
              <a:gd name="connsiteY5" fmla="*/ 375661 h 938368"/>
              <a:gd name="connsiteX6" fmla="*/ 380268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608869"/>
              <a:gd name="connsiteY0" fmla="*/ 637442 h 931984"/>
              <a:gd name="connsiteX1" fmla="*/ 200025 w 608869"/>
              <a:gd name="connsiteY1" fmla="*/ 637442 h 931984"/>
              <a:gd name="connsiteX2" fmla="*/ 228600 w 608869"/>
              <a:gd name="connsiteY2" fmla="*/ 360484 h 931984"/>
              <a:gd name="connsiteX3" fmla="*/ 15387 w 608869"/>
              <a:gd name="connsiteY3" fmla="*/ 0 h 931984"/>
              <a:gd name="connsiteX4" fmla="*/ 608869 w 608869"/>
              <a:gd name="connsiteY4" fmla="*/ 0 h 931984"/>
              <a:gd name="connsiteX5" fmla="*/ 378070 w 608869"/>
              <a:gd name="connsiteY5" fmla="*/ 369277 h 931984"/>
              <a:gd name="connsiteX6" fmla="*/ 380268 w 608869"/>
              <a:gd name="connsiteY6" fmla="*/ 643826 h 931984"/>
              <a:gd name="connsiteX7" fmla="*/ 589085 w 608869"/>
              <a:gd name="connsiteY7" fmla="*/ 637442 h 931984"/>
              <a:gd name="connsiteX8" fmla="*/ 294543 w 608869"/>
              <a:gd name="connsiteY8" fmla="*/ 931984 h 931984"/>
              <a:gd name="connsiteX9" fmla="*/ 0 w 608869"/>
              <a:gd name="connsiteY9" fmla="*/ 637442 h 931984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5387 w 589085"/>
              <a:gd name="connsiteY3" fmla="*/ 6384 h 938368"/>
              <a:gd name="connsiteX4" fmla="*/ 503361 w 589085"/>
              <a:gd name="connsiteY4" fmla="*/ 0 h 938368"/>
              <a:gd name="connsiteX5" fmla="*/ 378070 w 589085"/>
              <a:gd name="connsiteY5" fmla="*/ 375661 h 938368"/>
              <a:gd name="connsiteX6" fmla="*/ 380268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  <a:gd name="connsiteX0" fmla="*/ 0 w 589085"/>
              <a:gd name="connsiteY0" fmla="*/ 643826 h 938368"/>
              <a:gd name="connsiteX1" fmla="*/ 200025 w 589085"/>
              <a:gd name="connsiteY1" fmla="*/ 643826 h 938368"/>
              <a:gd name="connsiteX2" fmla="*/ 228600 w 589085"/>
              <a:gd name="connsiteY2" fmla="*/ 366868 h 938368"/>
              <a:gd name="connsiteX3" fmla="*/ 103310 w 589085"/>
              <a:gd name="connsiteY3" fmla="*/ 6384 h 938368"/>
              <a:gd name="connsiteX4" fmla="*/ 503361 w 589085"/>
              <a:gd name="connsiteY4" fmla="*/ 0 h 938368"/>
              <a:gd name="connsiteX5" fmla="*/ 378070 w 589085"/>
              <a:gd name="connsiteY5" fmla="*/ 375661 h 938368"/>
              <a:gd name="connsiteX6" fmla="*/ 380268 w 589085"/>
              <a:gd name="connsiteY6" fmla="*/ 650210 h 938368"/>
              <a:gd name="connsiteX7" fmla="*/ 589085 w 589085"/>
              <a:gd name="connsiteY7" fmla="*/ 643826 h 938368"/>
              <a:gd name="connsiteX8" fmla="*/ 294543 w 589085"/>
              <a:gd name="connsiteY8" fmla="*/ 938368 h 938368"/>
              <a:gd name="connsiteX9" fmla="*/ 0 w 589085"/>
              <a:gd name="connsiteY9" fmla="*/ 643826 h 9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9085" h="938368">
                <a:moveTo>
                  <a:pt x="0" y="643826"/>
                </a:moveTo>
                <a:lnTo>
                  <a:pt x="200025" y="643826"/>
                </a:lnTo>
                <a:cubicBezTo>
                  <a:pt x="238125" y="597666"/>
                  <a:pt x="244719" y="473108"/>
                  <a:pt x="228600" y="366868"/>
                </a:cubicBezTo>
                <a:cubicBezTo>
                  <a:pt x="212481" y="260628"/>
                  <a:pt x="130420" y="126545"/>
                  <a:pt x="103310" y="6384"/>
                </a:cubicBezTo>
                <a:lnTo>
                  <a:pt x="503361" y="0"/>
                </a:lnTo>
                <a:cubicBezTo>
                  <a:pt x="489075" y="93466"/>
                  <a:pt x="398585" y="267293"/>
                  <a:pt x="378070" y="375661"/>
                </a:cubicBezTo>
                <a:cubicBezTo>
                  <a:pt x="357555" y="484029"/>
                  <a:pt x="359020" y="560822"/>
                  <a:pt x="380268" y="650210"/>
                </a:cubicBezTo>
                <a:lnTo>
                  <a:pt x="589085" y="643826"/>
                </a:lnTo>
                <a:lnTo>
                  <a:pt x="294543" y="938368"/>
                </a:lnTo>
                <a:lnTo>
                  <a:pt x="0" y="643826"/>
                </a:lnTo>
                <a:close/>
              </a:path>
            </a:pathLst>
          </a:cu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5FC3F93-BDFD-4049-B6ED-AF65C765E5F9}"/>
              </a:ext>
            </a:extLst>
          </p:cNvPr>
          <p:cNvSpPr/>
          <p:nvPr/>
        </p:nvSpPr>
        <p:spPr>
          <a:xfrm>
            <a:off x="6159798" y="1219584"/>
            <a:ext cx="2433781" cy="329554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EDB4E19-2A19-4B43-B2FA-65563E2E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8" y="1366190"/>
            <a:ext cx="5428315" cy="524352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F80A354-F67C-41EC-9D08-9A3C3D8D53B9}"/>
              </a:ext>
            </a:extLst>
          </p:cNvPr>
          <p:cNvSpPr/>
          <p:nvPr/>
        </p:nvSpPr>
        <p:spPr>
          <a:xfrm>
            <a:off x="6340719" y="1992226"/>
            <a:ext cx="2071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Within-system ecological process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959CA95-FAF3-4484-99AE-30DA970BC0FD}"/>
              </a:ext>
            </a:extLst>
          </p:cNvPr>
          <p:cNvSpPr/>
          <p:nvPr/>
        </p:nvSpPr>
        <p:spPr>
          <a:xfrm>
            <a:off x="6340720" y="1272852"/>
            <a:ext cx="221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Social, Ecological, and Engineering Drivers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7AF3CFF-7041-4E0A-94DA-CE2E73BEBC5A}"/>
              </a:ext>
            </a:extLst>
          </p:cNvPr>
          <p:cNvSpPr/>
          <p:nvPr/>
        </p:nvSpPr>
        <p:spPr>
          <a:xfrm>
            <a:off x="6340720" y="2719046"/>
            <a:ext cx="22134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7FA2709-2ECB-4C07-AD26-B544C3E83433}"/>
              </a:ext>
            </a:extLst>
          </p:cNvPr>
          <p:cNvSpPr/>
          <p:nvPr/>
        </p:nvSpPr>
        <p:spPr>
          <a:xfrm>
            <a:off x="6340720" y="3161421"/>
            <a:ext cx="221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processing of services (HWBF)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EE5F091-A25B-4FA6-90D9-03731246140E}"/>
              </a:ext>
            </a:extLst>
          </p:cNvPr>
          <p:cNvSpPr/>
          <p:nvPr/>
        </p:nvSpPr>
        <p:spPr>
          <a:xfrm>
            <a:off x="6340719" y="3858968"/>
            <a:ext cx="221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Perception that services are provided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24DE217-D20C-4198-A4C5-A262000D07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1" t="48797" r="36271" b="11458"/>
          <a:stretch/>
        </p:blipFill>
        <p:spPr>
          <a:xfrm>
            <a:off x="5783025" y="4569946"/>
            <a:ext cx="2433781" cy="2242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62504C8-8392-4BD5-8A8C-BA4019B2EA3B}"/>
              </a:ext>
            </a:extLst>
          </p:cNvPr>
          <p:cNvSpPr txBox="1"/>
          <p:nvPr/>
        </p:nvSpPr>
        <p:spPr>
          <a:xfrm>
            <a:off x="422031" y="239807"/>
            <a:ext cx="82999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Multifunctional Green Stormwater Infrastructure: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 Services Provisioning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93813BF-CC0D-4AC9-A93A-CFF18B393A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96" t="12391" r="7754" b="16963"/>
          <a:stretch/>
        </p:blipFill>
        <p:spPr>
          <a:xfrm>
            <a:off x="8204373" y="4492581"/>
            <a:ext cx="358262" cy="212561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E61237F-1816-48AB-A53A-179F25512CD3}"/>
              </a:ext>
            </a:extLst>
          </p:cNvPr>
          <p:cNvSpPr txBox="1"/>
          <p:nvPr/>
        </p:nvSpPr>
        <p:spPr>
          <a:xfrm rot="5400000">
            <a:off x="7893611" y="5401499"/>
            <a:ext cx="1585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Density</a:t>
            </a:r>
          </a:p>
        </p:txBody>
      </p:sp>
    </p:spTree>
    <p:extLst>
      <p:ext uri="{BB962C8B-B14F-4D97-AF65-F5344CB8AC3E}">
        <p14:creationId xmlns:p14="http://schemas.microsoft.com/office/powerpoint/2010/main" val="204552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99</Words>
  <Application>Microsoft Office PowerPoint</Application>
  <PresentationFormat>On-screen Show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A Rippy</dc:creator>
  <cp:lastModifiedBy>Marta Pascual</cp:lastModifiedBy>
  <cp:revision>7</cp:revision>
  <dcterms:created xsi:type="dcterms:W3CDTF">2019-05-09T13:22:13Z</dcterms:created>
  <dcterms:modified xsi:type="dcterms:W3CDTF">2019-05-17T09:14:41Z</dcterms:modified>
</cp:coreProperties>
</file>