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8E5"/>
    <a:srgbClr val="FFFCF3"/>
    <a:srgbClr val="3A7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F4CC2B5-680A-43AD-938E-D02B0874F0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CC4BE85-62A5-4DFE-877F-4BF7832CA0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7A24141-0404-4C45-A79C-8DFBB8A1C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0355-3283-430C-8D13-233DEBE253BB}" type="datetimeFigureOut">
              <a:rPr lang="es-ES" smtClean="0"/>
              <a:t>17/05/2019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C9697BE-2C1E-4FED-9C7B-F0DCA247B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49B889D-EBF7-4DE6-B96E-6F95EDA0F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B6EF-39C2-496D-9108-935B185A2B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6470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42CD1FF-745D-417C-AC96-4B3F26435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7B7FACE4-648C-4F4B-BE7D-5DFA7C9BB4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A42DF4C-8329-4F44-A305-78B68A59D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0355-3283-430C-8D13-233DEBE253BB}" type="datetimeFigureOut">
              <a:rPr lang="es-ES" smtClean="0"/>
              <a:t>17/05/2019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4246671-348C-4BDE-A088-3117551C6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02C4573-EB19-4855-BC43-F8D190040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B6EF-39C2-496D-9108-935B185A2B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2431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1CB39035-9DD6-4ACF-9F05-B0E3C2C001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F2793BE1-AD62-471D-9376-97CE9CEC2C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DC40205-8BCD-492A-87EC-20F1B04AC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0355-3283-430C-8D13-233DEBE253BB}" type="datetimeFigureOut">
              <a:rPr lang="es-ES" smtClean="0"/>
              <a:t>17/05/2019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E565D61-C44A-4FF5-B8A9-92EA79CE1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BC2EE6A-2F1C-4FD7-A748-8A4C5EFC0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B6EF-39C2-496D-9108-935B185A2B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4365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F6361FD-571B-4554-83EC-CCA69EB12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5492E03-1CBD-415A-99FB-DDD3A6DA4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4FBF311-6E8E-4579-88D4-89ECB38E6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0355-3283-430C-8D13-233DEBE253BB}" type="datetimeFigureOut">
              <a:rPr lang="es-ES" smtClean="0"/>
              <a:t>17/05/2019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7A8FBD3-CDB5-4927-BEB0-E9A44C188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BCBD329-87F1-4677-BC38-DBEF308EC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B6EF-39C2-496D-9108-935B185A2B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907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E4F3B97-0C85-4847-99F0-A94ABB064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D0346190-EC8E-4C1B-AE0C-1E867E292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3B18EF4-181B-4D0D-B035-D03BC38B9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0355-3283-430C-8D13-233DEBE253BB}" type="datetimeFigureOut">
              <a:rPr lang="es-ES" smtClean="0"/>
              <a:t>17/05/2019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A8B7C8F-DD00-4B47-ADD4-21715DD03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BF1A9DF-73E5-49D0-9DA5-03E876FED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B6EF-39C2-496D-9108-935B185A2B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245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727AC3C-69F1-4526-815F-9C77A4281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9ACD0C3-E1BA-44B1-8CE8-B9BAA2FC85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23F34266-1B20-4059-A1DA-BD4374075C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7E3B7C37-A673-436D-AEB0-9ADDAD6E9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0355-3283-430C-8D13-233DEBE253BB}" type="datetimeFigureOut">
              <a:rPr lang="es-ES" smtClean="0"/>
              <a:t>17/05/2019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A80F60B0-C9E7-4321-89A8-3AEDF2BF9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D0AD2782-4841-45FB-8170-23F6AE75A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B6EF-39C2-496D-9108-935B185A2B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791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11343D5-9965-495F-A097-3F638E45A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C47D5F8-D8FA-487F-AA28-6F4AEA178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E0E68E2D-D767-4233-B985-8B7519AA98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4F1FF31B-51FD-4EAF-B37A-24A63C7A24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2943D1A7-A856-4C39-B877-0C1D61588D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2D433A11-D87A-4DDC-BBA0-33BE202B9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0355-3283-430C-8D13-233DEBE253BB}" type="datetimeFigureOut">
              <a:rPr lang="es-ES" smtClean="0"/>
              <a:t>17/05/2019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50EF9A14-55F1-4E68-97AE-703D26B7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C648BD91-6C7E-4F3D-B118-30EF39B30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B6EF-39C2-496D-9108-935B185A2B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906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4533EF7-35D0-4832-85E7-D7A5DB7FF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BAF74A81-5F17-459E-B41C-79BE5D27F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0355-3283-430C-8D13-233DEBE253BB}" type="datetimeFigureOut">
              <a:rPr lang="es-ES" smtClean="0"/>
              <a:t>17/05/2019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6E3464D9-8B40-4B92-858B-8477C79AE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383EC242-527A-4A98-8E08-873066E22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B6EF-39C2-496D-9108-935B185A2B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2749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A710C61F-5E14-4A19-B1A5-910F4B011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0355-3283-430C-8D13-233DEBE253BB}" type="datetimeFigureOut">
              <a:rPr lang="es-ES" smtClean="0"/>
              <a:t>17/05/2019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4E3E1403-45CD-4552-AC59-E6582A415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65CC4FFF-933B-4536-A4C9-EB81D2C38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B6EF-39C2-496D-9108-935B185A2B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069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265FF10-2D9C-4E10-AF83-E739F4101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DB56608-3376-4BCE-B750-04BF18EAD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C322EFC-E0CE-4056-A951-2DC929271D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CF8F8C36-1715-4A5B-8DD3-FCD6E2B11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0355-3283-430C-8D13-233DEBE253BB}" type="datetimeFigureOut">
              <a:rPr lang="es-ES" smtClean="0"/>
              <a:t>17/05/2019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7F270F01-BB17-4EEB-9A36-11363B291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D9AF490-FD95-4D2B-BFE5-26DEC6569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B6EF-39C2-496D-9108-935B185A2B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297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2E299A0-338C-4F3D-B064-1EC5B0176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4AD2680D-E5B1-4CDC-9038-EBCAA9A941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462F5D9D-2710-4DDC-8811-3EAF2C9DBF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964E7F1E-020A-4277-AF9C-103CFF897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0355-3283-430C-8D13-233DEBE253BB}" type="datetimeFigureOut">
              <a:rPr lang="es-ES" smtClean="0"/>
              <a:t>17/05/2019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4581294-4FFD-4EBC-8247-F8226AA0B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5CC62BDD-51B5-4B05-9AC8-743D6A986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B6EF-39C2-496D-9108-935B185A2B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3256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B1248ED9-5162-4C24-86B8-57AB28154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0230288-9E2D-453E-A51D-A9A38F706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205679D-E604-4FB9-BECB-67CDAD2E95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C0355-3283-430C-8D13-233DEBE253BB}" type="datetimeFigureOut">
              <a:rPr lang="es-ES" smtClean="0"/>
              <a:t>17/05/2019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9266DBC-CAB7-4E2D-8ACA-6409BE4CC6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D83D98E-D11D-46FF-9DA9-DE257C40F8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DB6EF-39C2-496D-9108-935B185A2B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6215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/>
          <p:cNvSpPr/>
          <p:nvPr/>
        </p:nvSpPr>
        <p:spPr>
          <a:xfrm>
            <a:off x="100208" y="114772"/>
            <a:ext cx="11962356" cy="6634056"/>
          </a:xfrm>
          <a:prstGeom prst="rect">
            <a:avLst/>
          </a:prstGeom>
          <a:solidFill>
            <a:srgbClr val="EAF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xmlns="" id="{500293FC-F8DD-42EA-A0B9-7F419AD4F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817" y="60960"/>
            <a:ext cx="9479280" cy="1325563"/>
          </a:xfrm>
        </p:spPr>
        <p:txBody>
          <a:bodyPr/>
          <a:lstStyle/>
          <a:p>
            <a:r>
              <a:rPr lang="es-CO" b="1" dirty="0">
                <a:solidFill>
                  <a:srgbClr val="3A7F0D"/>
                </a:solidFill>
              </a:rPr>
              <a:t>ABOUT MYSELF….</a:t>
            </a:r>
            <a:endParaRPr lang="es-ES" b="1" dirty="0">
              <a:solidFill>
                <a:srgbClr val="3A7F0D"/>
              </a:solidFill>
            </a:endParaRP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xmlns="" id="{FEA8E0E0-6B7A-4BBA-9CC9-6EFDCC7181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9507" y="1745341"/>
            <a:ext cx="6035040" cy="28077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Born</a:t>
            </a:r>
            <a:r>
              <a:rPr lang="es-C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in Bogotá in 1992</a:t>
            </a:r>
          </a:p>
          <a:p>
            <a:pPr marL="0" indent="0">
              <a:buNone/>
            </a:pPr>
            <a:r>
              <a:rPr lang="es-ES" sz="2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Bachelor</a:t>
            </a:r>
            <a:r>
              <a:rPr lang="es-E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s-ES" sz="2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degree</a:t>
            </a:r>
            <a:r>
              <a:rPr lang="es-E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in </a:t>
            </a:r>
            <a:r>
              <a:rPr lang="es-ES" sz="2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Forestry</a:t>
            </a:r>
            <a:r>
              <a:rPr lang="es-E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s-ES" sz="2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Engineering</a:t>
            </a:r>
            <a:endParaRPr lang="es-ES" sz="24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s-E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Specialization in GIS</a:t>
            </a: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– Universidad Distrital Francisco José de Caldas</a:t>
            </a:r>
          </a:p>
          <a:p>
            <a:pPr marL="0" indent="0">
              <a:buNone/>
            </a:pPr>
            <a:r>
              <a:rPr lang="es-CO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Master </a:t>
            </a:r>
            <a:r>
              <a:rPr lang="es-CO" sz="2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student</a:t>
            </a:r>
            <a:r>
              <a:rPr lang="es-CO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in Management, use and </a:t>
            </a:r>
            <a:r>
              <a:rPr lang="es-CO" sz="2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conservation</a:t>
            </a:r>
            <a:r>
              <a:rPr lang="es-CO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of </a:t>
            </a:r>
            <a:r>
              <a:rPr lang="es-CO" sz="2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forests</a:t>
            </a:r>
            <a:r>
              <a:rPr lang="es-C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- </a:t>
            </a: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Universidad Distrital Francisco José de Caldas</a:t>
            </a:r>
            <a:endParaRPr lang="es-CO" sz="24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028" name="Picture 4" descr="Resultado de imagen para Universidad distrital">
            <a:extLst>
              <a:ext uri="{FF2B5EF4-FFF2-40B4-BE49-F238E27FC236}">
                <a16:creationId xmlns:a16="http://schemas.microsoft.com/office/drawing/2014/main" xmlns="" id="{0B325D61-D158-4DFD-B2EE-2CF471F7A0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155" y="4383856"/>
            <a:ext cx="2308555" cy="2308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n para ingenierÃ­a forestal ud">
            <a:extLst>
              <a:ext uri="{FF2B5EF4-FFF2-40B4-BE49-F238E27FC236}">
                <a16:creationId xmlns:a16="http://schemas.microsoft.com/office/drawing/2014/main" xmlns="" id="{7357A35A-D3DD-4FED-A68F-8BC11A41E9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2184" y="4973782"/>
            <a:ext cx="1840458" cy="1573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sultado de imagen para facultad de medio ambiente y recursos naturales">
            <a:extLst>
              <a:ext uri="{FF2B5EF4-FFF2-40B4-BE49-F238E27FC236}">
                <a16:creationId xmlns:a16="http://schemas.microsoft.com/office/drawing/2014/main" xmlns="" id="{EC406FC3-D183-4CD5-BDB6-0A6E24449C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578" y="5045739"/>
            <a:ext cx="1756969" cy="125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ítulo 5">
            <a:extLst>
              <a:ext uri="{FF2B5EF4-FFF2-40B4-BE49-F238E27FC236}">
                <a16:creationId xmlns:a16="http://schemas.microsoft.com/office/drawing/2014/main" xmlns="" id="{500293FC-F8DD-42EA-A0B9-7F419AD4F922}"/>
              </a:ext>
            </a:extLst>
          </p:cNvPr>
          <p:cNvSpPr txBox="1">
            <a:spLocks/>
          </p:cNvSpPr>
          <p:nvPr/>
        </p:nvSpPr>
        <p:spPr>
          <a:xfrm>
            <a:off x="790739" y="1119952"/>
            <a:ext cx="4201284" cy="5868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3200" b="1" dirty="0">
                <a:solidFill>
                  <a:srgbClr val="3A7F0D"/>
                </a:solidFill>
              </a:rPr>
              <a:t>FABIAN HERNANDEZ RAMOS</a:t>
            </a:r>
            <a:endParaRPr lang="es-ES" sz="3200" b="1" dirty="0">
              <a:solidFill>
                <a:srgbClr val="3A7F0D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" y="175732"/>
            <a:ext cx="829448" cy="829448"/>
          </a:xfrm>
          <a:prstGeom prst="rect">
            <a:avLst/>
          </a:prstGeom>
        </p:spPr>
      </p:pic>
      <p:cxnSp>
        <p:nvCxnSpPr>
          <p:cNvPr id="14" name="Conector recto 13"/>
          <p:cNvCxnSpPr/>
          <p:nvPr/>
        </p:nvCxnSpPr>
        <p:spPr>
          <a:xfrm>
            <a:off x="855226" y="1600690"/>
            <a:ext cx="2534150" cy="0"/>
          </a:xfrm>
          <a:prstGeom prst="line">
            <a:avLst/>
          </a:prstGeom>
          <a:ln w="28575">
            <a:solidFill>
              <a:srgbClr val="3A7F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Marcador de contenido 8">
            <a:extLst>
              <a:ext uri="{FF2B5EF4-FFF2-40B4-BE49-F238E27FC236}">
                <a16:creationId xmlns:a16="http://schemas.microsoft.com/office/drawing/2014/main" xmlns="" id="{4EE1BF7D-89BA-43ED-A878-853331FEB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05904" y="1323851"/>
            <a:ext cx="523407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3200" b="1" dirty="0">
                <a:solidFill>
                  <a:srgbClr val="3A7F0D"/>
                </a:solidFill>
                <a:latin typeface="+mj-lt"/>
              </a:rPr>
              <a:t>CURRENT RESEARCH INTEREST</a:t>
            </a:r>
          </a:p>
          <a:p>
            <a:pPr marL="0" indent="0">
              <a:buNone/>
            </a:pPr>
            <a:r>
              <a:rPr lang="es-CO" sz="2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Mapping</a:t>
            </a:r>
            <a:r>
              <a:rPr lang="es-CO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and </a:t>
            </a:r>
            <a:r>
              <a:rPr lang="es-CO" sz="2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modelling</a:t>
            </a:r>
            <a:r>
              <a:rPr lang="es-CO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s-CO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ecosystem</a:t>
            </a:r>
            <a:r>
              <a:rPr lang="es-C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s-CO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services</a:t>
            </a:r>
            <a:r>
              <a:rPr lang="es-C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(</a:t>
            </a:r>
            <a:r>
              <a:rPr lang="es-CO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Supply</a:t>
            </a:r>
            <a:r>
              <a:rPr lang="es-C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and </a:t>
            </a:r>
            <a:r>
              <a:rPr lang="es-CO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demand</a:t>
            </a:r>
            <a:r>
              <a:rPr lang="es-C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) of </a:t>
            </a:r>
            <a:r>
              <a:rPr lang="es-CO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forests</a:t>
            </a:r>
            <a:r>
              <a:rPr lang="es-C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pPr marL="0" indent="0">
              <a:buNone/>
            </a:pPr>
            <a:endParaRPr lang="es-CO" sz="24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s-CO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Usability</a:t>
            </a:r>
            <a:r>
              <a:rPr lang="es-C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of </a:t>
            </a:r>
            <a:r>
              <a:rPr lang="es-CO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ARIES</a:t>
            </a:r>
            <a:r>
              <a:rPr lang="es-C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at </a:t>
            </a:r>
            <a:r>
              <a:rPr lang="es-CO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different</a:t>
            </a:r>
            <a:r>
              <a:rPr lang="es-C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territorial </a:t>
            </a:r>
            <a:r>
              <a:rPr lang="es-CO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scales</a:t>
            </a:r>
            <a:endParaRPr lang="es-CO" sz="24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  <p:cxnSp>
        <p:nvCxnSpPr>
          <p:cNvPr id="24" name="Conector recto 23"/>
          <p:cNvCxnSpPr/>
          <p:nvPr/>
        </p:nvCxnSpPr>
        <p:spPr>
          <a:xfrm flipV="1">
            <a:off x="6605903" y="1734428"/>
            <a:ext cx="4753375" cy="32739"/>
          </a:xfrm>
          <a:prstGeom prst="line">
            <a:avLst/>
          </a:prstGeom>
          <a:ln w="28575">
            <a:solidFill>
              <a:srgbClr val="3A7F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870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/>
          <p:cNvSpPr/>
          <p:nvPr/>
        </p:nvSpPr>
        <p:spPr>
          <a:xfrm>
            <a:off x="100208" y="114772"/>
            <a:ext cx="11962356" cy="6634056"/>
          </a:xfrm>
          <a:prstGeom prst="rect">
            <a:avLst/>
          </a:prstGeom>
          <a:solidFill>
            <a:srgbClr val="EAF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xmlns="" id="{9B4C2D8F-33FF-4834-B87C-E00AF39B0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565" y="32294"/>
            <a:ext cx="10515600" cy="1325563"/>
          </a:xfrm>
        </p:spPr>
        <p:txBody>
          <a:bodyPr>
            <a:normAutofit/>
          </a:bodyPr>
          <a:lstStyle/>
          <a:p>
            <a:r>
              <a:rPr lang="es-CO" b="1" dirty="0">
                <a:solidFill>
                  <a:srgbClr val="3A7F0D"/>
                </a:solidFill>
              </a:rPr>
              <a:t>CURRENT RESEARCH INTEREST</a:t>
            </a:r>
            <a:endParaRPr lang="es-ES" b="1" dirty="0">
              <a:solidFill>
                <a:srgbClr val="3A7F0D"/>
              </a:solidFill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xmlns="" id="{B8A00A63-F077-4425-8362-75685ECE5D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4216" y="1135792"/>
            <a:ext cx="5157787" cy="570258"/>
          </a:xfrm>
        </p:spPr>
        <p:txBody>
          <a:bodyPr>
            <a:normAutofit/>
          </a:bodyPr>
          <a:lstStyle/>
          <a:p>
            <a:r>
              <a:rPr lang="es-CO" sz="3200" dirty="0">
                <a:solidFill>
                  <a:srgbClr val="3A7F0D"/>
                </a:solidFill>
                <a:latin typeface="+mj-lt"/>
              </a:rPr>
              <a:t>EXPERIENCE FIELD</a:t>
            </a:r>
            <a:endParaRPr lang="es-ES" sz="3200" dirty="0">
              <a:solidFill>
                <a:srgbClr val="3A7F0D"/>
              </a:solidFill>
              <a:latin typeface="+mj-lt"/>
            </a:endParaRP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xmlns="" id="{6CA485E8-DC05-4DCD-A3F5-77CE12D15D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64216" y="1755931"/>
            <a:ext cx="5183188" cy="452851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Trajectory</a:t>
            </a:r>
            <a:r>
              <a:rPr lang="es-C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s-CO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(</a:t>
            </a:r>
            <a:r>
              <a:rPr lang="es-CO" sz="2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over</a:t>
            </a:r>
            <a:r>
              <a:rPr lang="es-CO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3 </a:t>
            </a:r>
            <a:r>
              <a:rPr lang="es-CO" sz="2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years</a:t>
            </a:r>
            <a:r>
              <a:rPr lang="es-CO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) </a:t>
            </a:r>
            <a:r>
              <a:rPr lang="es-C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in </a:t>
            </a:r>
            <a:r>
              <a:rPr lang="es-CO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the</a:t>
            </a:r>
            <a:r>
              <a:rPr lang="es-C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s-CO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field</a:t>
            </a:r>
            <a:r>
              <a:rPr lang="es-C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of </a:t>
            </a:r>
            <a:r>
              <a:rPr lang="es-CO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consultancy</a:t>
            </a:r>
            <a:r>
              <a:rPr lang="es-C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on </a:t>
            </a:r>
            <a:r>
              <a:rPr lang="es-CO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land</a:t>
            </a:r>
            <a:r>
              <a:rPr lang="es-C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s-CO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planning</a:t>
            </a:r>
            <a:r>
              <a:rPr lang="es-C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in Colombia </a:t>
            </a:r>
            <a:r>
              <a:rPr lang="es-CO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like</a:t>
            </a:r>
            <a:r>
              <a:rPr lang="es-C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CO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Land use </a:t>
            </a:r>
            <a:r>
              <a:rPr lang="es-CO" sz="2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changes</a:t>
            </a:r>
            <a:r>
              <a:rPr lang="es-C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es-CO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Floristic</a:t>
            </a:r>
            <a:r>
              <a:rPr lang="es-C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s-CO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characterization</a:t>
            </a:r>
            <a:endParaRPr lang="es-CO" sz="24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s-CO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POMCAS:</a:t>
            </a:r>
            <a:r>
              <a:rPr lang="es-C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s-CO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Planning</a:t>
            </a:r>
            <a:r>
              <a:rPr lang="es-C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and </a:t>
            </a:r>
            <a:r>
              <a:rPr lang="es-CO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management</a:t>
            </a:r>
            <a:r>
              <a:rPr lang="es-C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of </a:t>
            </a:r>
            <a:r>
              <a:rPr lang="es-CO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watersheds</a:t>
            </a:r>
            <a:endParaRPr lang="es-CO" sz="24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s-CO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POF:</a:t>
            </a:r>
            <a:r>
              <a:rPr lang="es-C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Forest </a:t>
            </a:r>
            <a:r>
              <a:rPr lang="es-CO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management</a:t>
            </a:r>
            <a:r>
              <a:rPr lang="es-C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plan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CO" sz="2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Participatory</a:t>
            </a:r>
            <a:r>
              <a:rPr lang="es-CO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s-CO" sz="2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zoning</a:t>
            </a:r>
            <a:r>
              <a:rPr lang="es-CO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s-C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( in </a:t>
            </a:r>
            <a:r>
              <a:rPr lang="es-CO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the</a:t>
            </a:r>
            <a:r>
              <a:rPr lang="es-C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s-CO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framework</a:t>
            </a:r>
            <a:r>
              <a:rPr lang="es-C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of </a:t>
            </a:r>
            <a:r>
              <a:rPr lang="es-CO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the</a:t>
            </a:r>
            <a:r>
              <a:rPr lang="es-C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s-CO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peace</a:t>
            </a:r>
            <a:r>
              <a:rPr lang="es-C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s-CO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agreement</a:t>
            </a:r>
            <a:r>
              <a:rPr lang="es-C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in Colombia)</a:t>
            </a:r>
          </a:p>
          <a:p>
            <a:pPr marL="0" indent="0">
              <a:lnSpc>
                <a:spcPct val="100000"/>
              </a:lnSpc>
              <a:buNone/>
            </a:pPr>
            <a:endParaRPr lang="es-ES" sz="24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774565" y="1642986"/>
            <a:ext cx="3126875" cy="0"/>
          </a:xfrm>
          <a:prstGeom prst="line">
            <a:avLst/>
          </a:prstGeom>
          <a:ln w="28575">
            <a:solidFill>
              <a:srgbClr val="3A7F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" y="163540"/>
            <a:ext cx="829448" cy="82944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87"/>
          <a:stretch/>
        </p:blipFill>
        <p:spPr>
          <a:xfrm>
            <a:off x="6675391" y="3116922"/>
            <a:ext cx="2274366" cy="1648001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7800" y="4943170"/>
            <a:ext cx="2226521" cy="1669891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25" b="11753"/>
          <a:stretch/>
        </p:blipFill>
        <p:spPr>
          <a:xfrm>
            <a:off x="6675391" y="4944016"/>
            <a:ext cx="2274366" cy="1669891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82" b="14118"/>
          <a:stretch/>
        </p:blipFill>
        <p:spPr>
          <a:xfrm>
            <a:off x="9203749" y="1331988"/>
            <a:ext cx="2226757" cy="1638893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86" b="28771"/>
          <a:stretch/>
        </p:blipFill>
        <p:spPr>
          <a:xfrm>
            <a:off x="6685018" y="1290640"/>
            <a:ext cx="2264739" cy="1680241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49" t="12732" r="549" b="12638"/>
          <a:stretch/>
        </p:blipFill>
        <p:spPr>
          <a:xfrm>
            <a:off x="9211614" y="3108959"/>
            <a:ext cx="2218892" cy="1655963"/>
          </a:xfrm>
          <a:prstGeom prst="rect">
            <a:avLst/>
          </a:prstGeom>
        </p:spPr>
      </p:pic>
      <p:sp>
        <p:nvSpPr>
          <p:cNvPr id="19" name="Rectángulo 18"/>
          <p:cNvSpPr/>
          <p:nvPr/>
        </p:nvSpPr>
        <p:spPr>
          <a:xfrm>
            <a:off x="6675391" y="1290640"/>
            <a:ext cx="4755115" cy="5322421"/>
          </a:xfrm>
          <a:prstGeom prst="rect">
            <a:avLst/>
          </a:prstGeom>
          <a:solidFill>
            <a:srgbClr val="EAF4E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139755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120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Tema de Office</vt:lpstr>
      <vt:lpstr>ABOUT MYSELF….</vt:lpstr>
      <vt:lpstr>CURRENT RESEARCH INTEREST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DINOSAURIO</dc:creator>
  <cp:lastModifiedBy>Marta Pascual</cp:lastModifiedBy>
  <cp:revision>14</cp:revision>
  <dcterms:created xsi:type="dcterms:W3CDTF">2019-05-08T22:08:19Z</dcterms:created>
  <dcterms:modified xsi:type="dcterms:W3CDTF">2019-05-17T09:45:45Z</dcterms:modified>
</cp:coreProperties>
</file>